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71" r:id="rId11"/>
    <p:sldId id="267" r:id="rId12"/>
    <p:sldId id="268" r:id="rId13"/>
    <p:sldId id="270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Josefin Sans Bold" pitchFamily="2" charset="0"/>
      <p:regular r:id="rId19"/>
      <p:boldItalic r:id="rId20"/>
    </p:embeddedFont>
    <p:embeddedFont>
      <p:font typeface="Josefin Sans Regular" panose="020B0604020202020204" charset="0"/>
      <p:regular r:id="rId21"/>
    </p:embeddedFont>
    <p:embeddedFont>
      <p:font typeface="Tahoma" panose="020B0604030504040204" pitchFamily="34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0A7F5E-5A34-4434-813F-4C07A9C084A6}" v="299" dt="2023-05-01T07:59:58.3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50" autoAdjust="0"/>
    <p:restoredTop sz="94660"/>
  </p:normalViewPr>
  <p:slideViewPr>
    <p:cSldViewPr snapToGrid="0">
      <p:cViewPr varScale="1">
        <p:scale>
          <a:sx n="56" d="100"/>
          <a:sy n="56" d="100"/>
        </p:scale>
        <p:origin x="246" y="2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EE03F2-EC77-4616-B8CE-7914AA0F49A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6F9BD56-D23E-4BE7-990F-698EBD8E727C}">
      <dgm:prSet/>
      <dgm:spPr/>
      <dgm:t>
        <a:bodyPr/>
        <a:lstStyle/>
        <a:p>
          <a:r>
            <a:rPr lang="vi-VN" b="0" i="0"/>
            <a:t>Trong trò chơi, người chơi sẽ điều khiển nhân vật </a:t>
          </a:r>
          <a:r>
            <a:rPr lang="vi-VN" b="0" i="0" err="1"/>
            <a:t>Cupid</a:t>
          </a:r>
          <a:r>
            <a:rPr lang="vi-VN" b="0" i="0"/>
            <a:t> để di chuyển lên xuống và bắn đạn để bắn hạ các nhân vật chướng ngại và </a:t>
          </a:r>
          <a:r>
            <a:rPr lang="en-US"/>
            <a:t>né </a:t>
          </a:r>
          <a:r>
            <a:rPr lang="en-US" err="1"/>
            <a:t>các</a:t>
          </a:r>
          <a:r>
            <a:rPr lang="en-US"/>
            <a:t> </a:t>
          </a:r>
          <a:r>
            <a:rPr lang="vi-VN" b="0" i="0"/>
            <a:t>trụ cột. </a:t>
          </a:r>
          <a:endParaRPr lang="en-US"/>
        </a:p>
      </dgm:t>
    </dgm:pt>
    <dgm:pt modelId="{B231A438-0242-48A3-B41B-DD3681BE920C}" type="parTrans" cxnId="{2F4EC474-BC15-4BF6-911F-0A088BE9CE17}">
      <dgm:prSet/>
      <dgm:spPr/>
      <dgm:t>
        <a:bodyPr/>
        <a:lstStyle/>
        <a:p>
          <a:endParaRPr lang="en-US"/>
        </a:p>
      </dgm:t>
    </dgm:pt>
    <dgm:pt modelId="{7F498B95-836C-4C78-A6C2-1347E29A6CEE}" type="sibTrans" cxnId="{2F4EC474-BC15-4BF6-911F-0A088BE9CE17}">
      <dgm:prSet/>
      <dgm:spPr/>
      <dgm:t>
        <a:bodyPr/>
        <a:lstStyle/>
        <a:p>
          <a:endParaRPr lang="en-US"/>
        </a:p>
      </dgm:t>
    </dgm:pt>
    <dgm:pt modelId="{1F6BA7FB-D423-4115-BC9A-86F751CA7951}">
      <dgm:prSet/>
      <dgm:spPr/>
      <dgm:t>
        <a:bodyPr/>
        <a:lstStyle/>
        <a:p>
          <a:r>
            <a:rPr lang="en-US"/>
            <a:t>S</a:t>
          </a:r>
          <a:r>
            <a:rPr lang="vi-VN" b="0" i="0"/>
            <a:t>ử dụng ngôn ngữ lập trình C# kết hợp với framework Winform để lập trình trò chơi. </a:t>
          </a:r>
          <a:endParaRPr lang="en-US"/>
        </a:p>
      </dgm:t>
    </dgm:pt>
    <dgm:pt modelId="{82D7F742-39D4-456D-87D9-BEA2AF644138}" type="parTrans" cxnId="{7B40BBD3-2E1C-4C74-B2A2-FE2B6CFBAF26}">
      <dgm:prSet/>
      <dgm:spPr/>
      <dgm:t>
        <a:bodyPr/>
        <a:lstStyle/>
        <a:p>
          <a:endParaRPr lang="en-US"/>
        </a:p>
      </dgm:t>
    </dgm:pt>
    <dgm:pt modelId="{45DC4922-BB32-421F-9192-43CF3815166C}" type="sibTrans" cxnId="{7B40BBD3-2E1C-4C74-B2A2-FE2B6CFBAF26}">
      <dgm:prSet/>
      <dgm:spPr/>
      <dgm:t>
        <a:bodyPr/>
        <a:lstStyle/>
        <a:p>
          <a:endParaRPr lang="en-US"/>
        </a:p>
      </dgm:t>
    </dgm:pt>
    <dgm:pt modelId="{1FE776B3-D492-45D2-9106-B5CAE51B1F5F}">
      <dgm:prSet/>
      <dgm:spPr/>
      <dgm:t>
        <a:bodyPr/>
        <a:lstStyle/>
        <a:p>
          <a:r>
            <a:rPr lang="vi-VN" b="0" i="0"/>
            <a:t>Nhóm sử dụng các control như PictureBox, Timer, Label, Button,.. để thiết kế giao diện game và xử lý các sự kiện.</a:t>
          </a:r>
          <a:endParaRPr lang="en-US"/>
        </a:p>
      </dgm:t>
    </dgm:pt>
    <dgm:pt modelId="{5E2CA8AF-4B14-4365-ACBB-69618105A23B}" type="parTrans" cxnId="{2D9751D1-BF5A-4044-B46D-AB369B4AD8FA}">
      <dgm:prSet/>
      <dgm:spPr/>
      <dgm:t>
        <a:bodyPr/>
        <a:lstStyle/>
        <a:p>
          <a:endParaRPr lang="en-US"/>
        </a:p>
      </dgm:t>
    </dgm:pt>
    <dgm:pt modelId="{F0C71D64-B8CA-4A98-B89F-349E88242091}" type="sibTrans" cxnId="{2D9751D1-BF5A-4044-B46D-AB369B4AD8FA}">
      <dgm:prSet/>
      <dgm:spPr/>
      <dgm:t>
        <a:bodyPr/>
        <a:lstStyle/>
        <a:p>
          <a:endParaRPr lang="en-US"/>
        </a:p>
      </dgm:t>
    </dgm:pt>
    <dgm:pt modelId="{479FCF06-D049-4EC6-9CF9-324A91294FA1}" type="pres">
      <dgm:prSet presAssocID="{08EE03F2-EC77-4616-B8CE-7914AA0F49A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1EB2F0C-B441-45C7-A8B1-0407DDD8A69A}" type="pres">
      <dgm:prSet presAssocID="{36F9BD56-D23E-4BE7-990F-698EBD8E727C}" presName="hierRoot1" presStyleCnt="0"/>
      <dgm:spPr/>
    </dgm:pt>
    <dgm:pt modelId="{87BECD64-1BFF-444E-96A9-8E4B4C532299}" type="pres">
      <dgm:prSet presAssocID="{36F9BD56-D23E-4BE7-990F-698EBD8E727C}" presName="composite" presStyleCnt="0"/>
      <dgm:spPr/>
    </dgm:pt>
    <dgm:pt modelId="{79DE00FF-7468-4AF6-BFD9-59128ED4B3C9}" type="pres">
      <dgm:prSet presAssocID="{36F9BD56-D23E-4BE7-990F-698EBD8E727C}" presName="background" presStyleLbl="node0" presStyleIdx="0" presStyleCnt="3"/>
      <dgm:spPr/>
    </dgm:pt>
    <dgm:pt modelId="{7FC336A2-E606-481B-B525-C71133B524AE}" type="pres">
      <dgm:prSet presAssocID="{36F9BD56-D23E-4BE7-990F-698EBD8E727C}" presName="text" presStyleLbl="fgAcc0" presStyleIdx="0" presStyleCnt="3">
        <dgm:presLayoutVars>
          <dgm:chPref val="3"/>
        </dgm:presLayoutVars>
      </dgm:prSet>
      <dgm:spPr/>
    </dgm:pt>
    <dgm:pt modelId="{E494A45D-0BA5-4F04-802C-0C01C87D7C14}" type="pres">
      <dgm:prSet presAssocID="{36F9BD56-D23E-4BE7-990F-698EBD8E727C}" presName="hierChild2" presStyleCnt="0"/>
      <dgm:spPr/>
    </dgm:pt>
    <dgm:pt modelId="{455398F3-E8A7-46DA-AF88-77B307209EEA}" type="pres">
      <dgm:prSet presAssocID="{1F6BA7FB-D423-4115-BC9A-86F751CA7951}" presName="hierRoot1" presStyleCnt="0"/>
      <dgm:spPr/>
    </dgm:pt>
    <dgm:pt modelId="{C22C022C-B5D5-4234-821C-FF2878223AD2}" type="pres">
      <dgm:prSet presAssocID="{1F6BA7FB-D423-4115-BC9A-86F751CA7951}" presName="composite" presStyleCnt="0"/>
      <dgm:spPr/>
    </dgm:pt>
    <dgm:pt modelId="{05718F7C-52A5-43AC-99D9-750F08D2DDAD}" type="pres">
      <dgm:prSet presAssocID="{1F6BA7FB-D423-4115-BC9A-86F751CA7951}" presName="background" presStyleLbl="node0" presStyleIdx="1" presStyleCnt="3"/>
      <dgm:spPr/>
    </dgm:pt>
    <dgm:pt modelId="{0BB59D2B-62BF-4119-830F-4B5082D522A8}" type="pres">
      <dgm:prSet presAssocID="{1F6BA7FB-D423-4115-BC9A-86F751CA7951}" presName="text" presStyleLbl="fgAcc0" presStyleIdx="1" presStyleCnt="3">
        <dgm:presLayoutVars>
          <dgm:chPref val="3"/>
        </dgm:presLayoutVars>
      </dgm:prSet>
      <dgm:spPr/>
    </dgm:pt>
    <dgm:pt modelId="{46950EBC-BCA1-4C9A-9866-5B4623489A1D}" type="pres">
      <dgm:prSet presAssocID="{1F6BA7FB-D423-4115-BC9A-86F751CA7951}" presName="hierChild2" presStyleCnt="0"/>
      <dgm:spPr/>
    </dgm:pt>
    <dgm:pt modelId="{289F9BF9-4E3F-4568-B03F-08D9A7783591}" type="pres">
      <dgm:prSet presAssocID="{1FE776B3-D492-45D2-9106-B5CAE51B1F5F}" presName="hierRoot1" presStyleCnt="0"/>
      <dgm:spPr/>
    </dgm:pt>
    <dgm:pt modelId="{6B3C4EEA-BFB6-407E-8CFE-CB8A55EBE403}" type="pres">
      <dgm:prSet presAssocID="{1FE776B3-D492-45D2-9106-B5CAE51B1F5F}" presName="composite" presStyleCnt="0"/>
      <dgm:spPr/>
    </dgm:pt>
    <dgm:pt modelId="{E9EC4215-EB53-4713-95F3-E60B647C6DE7}" type="pres">
      <dgm:prSet presAssocID="{1FE776B3-D492-45D2-9106-B5CAE51B1F5F}" presName="background" presStyleLbl="node0" presStyleIdx="2" presStyleCnt="3"/>
      <dgm:spPr/>
    </dgm:pt>
    <dgm:pt modelId="{54832E15-C13B-4519-8E18-A7DCAC72DA8D}" type="pres">
      <dgm:prSet presAssocID="{1FE776B3-D492-45D2-9106-B5CAE51B1F5F}" presName="text" presStyleLbl="fgAcc0" presStyleIdx="2" presStyleCnt="3">
        <dgm:presLayoutVars>
          <dgm:chPref val="3"/>
        </dgm:presLayoutVars>
      </dgm:prSet>
      <dgm:spPr/>
    </dgm:pt>
    <dgm:pt modelId="{141F710D-2040-4577-B3F4-F26D4AA03D28}" type="pres">
      <dgm:prSet presAssocID="{1FE776B3-D492-45D2-9106-B5CAE51B1F5F}" presName="hierChild2" presStyleCnt="0"/>
      <dgm:spPr/>
    </dgm:pt>
  </dgm:ptLst>
  <dgm:cxnLst>
    <dgm:cxn modelId="{0D14CA0E-412E-473E-87C9-5DEC8B73F9D4}" type="presOf" srcId="{36F9BD56-D23E-4BE7-990F-698EBD8E727C}" destId="{7FC336A2-E606-481B-B525-C71133B524AE}" srcOrd="0" destOrd="0" presId="urn:microsoft.com/office/officeart/2005/8/layout/hierarchy1"/>
    <dgm:cxn modelId="{6C89401F-DD71-4DF1-892C-821CA0B99C91}" type="presOf" srcId="{1F6BA7FB-D423-4115-BC9A-86F751CA7951}" destId="{0BB59D2B-62BF-4119-830F-4B5082D522A8}" srcOrd="0" destOrd="0" presId="urn:microsoft.com/office/officeart/2005/8/layout/hierarchy1"/>
    <dgm:cxn modelId="{F6676443-7BC4-400E-AD94-E5C62DB9BD4A}" type="presOf" srcId="{08EE03F2-EC77-4616-B8CE-7914AA0F49AD}" destId="{479FCF06-D049-4EC6-9CF9-324A91294FA1}" srcOrd="0" destOrd="0" presId="urn:microsoft.com/office/officeart/2005/8/layout/hierarchy1"/>
    <dgm:cxn modelId="{2F4EC474-BC15-4BF6-911F-0A088BE9CE17}" srcId="{08EE03F2-EC77-4616-B8CE-7914AA0F49AD}" destId="{36F9BD56-D23E-4BE7-990F-698EBD8E727C}" srcOrd="0" destOrd="0" parTransId="{B231A438-0242-48A3-B41B-DD3681BE920C}" sibTransId="{7F498B95-836C-4C78-A6C2-1347E29A6CEE}"/>
    <dgm:cxn modelId="{8F4F0B93-6552-48D7-9FFB-98571CC11D09}" type="presOf" srcId="{1FE776B3-D492-45D2-9106-B5CAE51B1F5F}" destId="{54832E15-C13B-4519-8E18-A7DCAC72DA8D}" srcOrd="0" destOrd="0" presId="urn:microsoft.com/office/officeart/2005/8/layout/hierarchy1"/>
    <dgm:cxn modelId="{2D9751D1-BF5A-4044-B46D-AB369B4AD8FA}" srcId="{08EE03F2-EC77-4616-B8CE-7914AA0F49AD}" destId="{1FE776B3-D492-45D2-9106-B5CAE51B1F5F}" srcOrd="2" destOrd="0" parTransId="{5E2CA8AF-4B14-4365-ACBB-69618105A23B}" sibTransId="{F0C71D64-B8CA-4A98-B89F-349E88242091}"/>
    <dgm:cxn modelId="{7B40BBD3-2E1C-4C74-B2A2-FE2B6CFBAF26}" srcId="{08EE03F2-EC77-4616-B8CE-7914AA0F49AD}" destId="{1F6BA7FB-D423-4115-BC9A-86F751CA7951}" srcOrd="1" destOrd="0" parTransId="{82D7F742-39D4-456D-87D9-BEA2AF644138}" sibTransId="{45DC4922-BB32-421F-9192-43CF3815166C}"/>
    <dgm:cxn modelId="{A084ABA1-3064-49C1-B1C4-E465060F5D1C}" type="presParOf" srcId="{479FCF06-D049-4EC6-9CF9-324A91294FA1}" destId="{A1EB2F0C-B441-45C7-A8B1-0407DDD8A69A}" srcOrd="0" destOrd="0" presId="urn:microsoft.com/office/officeart/2005/8/layout/hierarchy1"/>
    <dgm:cxn modelId="{520AD4AB-424B-46A0-8796-43A0CDF00319}" type="presParOf" srcId="{A1EB2F0C-B441-45C7-A8B1-0407DDD8A69A}" destId="{87BECD64-1BFF-444E-96A9-8E4B4C532299}" srcOrd="0" destOrd="0" presId="urn:microsoft.com/office/officeart/2005/8/layout/hierarchy1"/>
    <dgm:cxn modelId="{9183C702-4E65-40DC-B5CD-CD72DB7349DB}" type="presParOf" srcId="{87BECD64-1BFF-444E-96A9-8E4B4C532299}" destId="{79DE00FF-7468-4AF6-BFD9-59128ED4B3C9}" srcOrd="0" destOrd="0" presId="urn:microsoft.com/office/officeart/2005/8/layout/hierarchy1"/>
    <dgm:cxn modelId="{0D3669F3-E82F-4F9B-840C-33CE24BA2C36}" type="presParOf" srcId="{87BECD64-1BFF-444E-96A9-8E4B4C532299}" destId="{7FC336A2-E606-481B-B525-C71133B524AE}" srcOrd="1" destOrd="0" presId="urn:microsoft.com/office/officeart/2005/8/layout/hierarchy1"/>
    <dgm:cxn modelId="{CDB7B580-562B-4CE0-89CE-6A1AB678D0EC}" type="presParOf" srcId="{A1EB2F0C-B441-45C7-A8B1-0407DDD8A69A}" destId="{E494A45D-0BA5-4F04-802C-0C01C87D7C14}" srcOrd="1" destOrd="0" presId="urn:microsoft.com/office/officeart/2005/8/layout/hierarchy1"/>
    <dgm:cxn modelId="{C381BA5A-B5C9-4C06-98A9-EE6B1B825BE7}" type="presParOf" srcId="{479FCF06-D049-4EC6-9CF9-324A91294FA1}" destId="{455398F3-E8A7-46DA-AF88-77B307209EEA}" srcOrd="1" destOrd="0" presId="urn:microsoft.com/office/officeart/2005/8/layout/hierarchy1"/>
    <dgm:cxn modelId="{CE945F26-D29A-452E-9F34-E48E9171AA18}" type="presParOf" srcId="{455398F3-E8A7-46DA-AF88-77B307209EEA}" destId="{C22C022C-B5D5-4234-821C-FF2878223AD2}" srcOrd="0" destOrd="0" presId="urn:microsoft.com/office/officeart/2005/8/layout/hierarchy1"/>
    <dgm:cxn modelId="{9FF3E4B2-22BF-4EEA-8D4C-7945084854D6}" type="presParOf" srcId="{C22C022C-B5D5-4234-821C-FF2878223AD2}" destId="{05718F7C-52A5-43AC-99D9-750F08D2DDAD}" srcOrd="0" destOrd="0" presId="urn:microsoft.com/office/officeart/2005/8/layout/hierarchy1"/>
    <dgm:cxn modelId="{4533038F-833E-4EA9-BB05-C1933EE32BB2}" type="presParOf" srcId="{C22C022C-B5D5-4234-821C-FF2878223AD2}" destId="{0BB59D2B-62BF-4119-830F-4B5082D522A8}" srcOrd="1" destOrd="0" presId="urn:microsoft.com/office/officeart/2005/8/layout/hierarchy1"/>
    <dgm:cxn modelId="{F071CE5E-7B1E-4F18-81F8-A7857C826A92}" type="presParOf" srcId="{455398F3-E8A7-46DA-AF88-77B307209EEA}" destId="{46950EBC-BCA1-4C9A-9866-5B4623489A1D}" srcOrd="1" destOrd="0" presId="urn:microsoft.com/office/officeart/2005/8/layout/hierarchy1"/>
    <dgm:cxn modelId="{BD4CA27F-1D97-4670-B381-9641782936AC}" type="presParOf" srcId="{479FCF06-D049-4EC6-9CF9-324A91294FA1}" destId="{289F9BF9-4E3F-4568-B03F-08D9A7783591}" srcOrd="2" destOrd="0" presId="urn:microsoft.com/office/officeart/2005/8/layout/hierarchy1"/>
    <dgm:cxn modelId="{31EB7CE2-3D30-4F3C-935F-D12B60610EA5}" type="presParOf" srcId="{289F9BF9-4E3F-4568-B03F-08D9A7783591}" destId="{6B3C4EEA-BFB6-407E-8CFE-CB8A55EBE403}" srcOrd="0" destOrd="0" presId="urn:microsoft.com/office/officeart/2005/8/layout/hierarchy1"/>
    <dgm:cxn modelId="{BF77AEAE-AF21-4CA1-A942-4519EB594882}" type="presParOf" srcId="{6B3C4EEA-BFB6-407E-8CFE-CB8A55EBE403}" destId="{E9EC4215-EB53-4713-95F3-E60B647C6DE7}" srcOrd="0" destOrd="0" presId="urn:microsoft.com/office/officeart/2005/8/layout/hierarchy1"/>
    <dgm:cxn modelId="{D135DE9B-6C82-4AD4-BD2E-187ADF15686F}" type="presParOf" srcId="{6B3C4EEA-BFB6-407E-8CFE-CB8A55EBE403}" destId="{54832E15-C13B-4519-8E18-A7DCAC72DA8D}" srcOrd="1" destOrd="0" presId="urn:microsoft.com/office/officeart/2005/8/layout/hierarchy1"/>
    <dgm:cxn modelId="{3FCC78D0-048E-476A-9D54-EA1718B0D888}" type="presParOf" srcId="{289F9BF9-4E3F-4568-B03F-08D9A7783591}" destId="{141F710D-2040-4577-B3F4-F26D4AA03D2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E00FF-7468-4AF6-BFD9-59128ED4B3C9}">
      <dsp:nvSpPr>
        <dsp:cNvPr id="0" name=""/>
        <dsp:cNvSpPr/>
      </dsp:nvSpPr>
      <dsp:spPr>
        <a:xfrm>
          <a:off x="0" y="159768"/>
          <a:ext cx="4264818" cy="27081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336A2-E606-481B-B525-C71133B524AE}">
      <dsp:nvSpPr>
        <dsp:cNvPr id="0" name=""/>
        <dsp:cNvSpPr/>
      </dsp:nvSpPr>
      <dsp:spPr>
        <a:xfrm>
          <a:off x="473868" y="609943"/>
          <a:ext cx="4264818" cy="27081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600" b="0" i="0" kern="1200"/>
            <a:t>Trong trò chơi, người chơi sẽ điều khiển nhân vật </a:t>
          </a:r>
          <a:r>
            <a:rPr lang="vi-VN" sz="2600" b="0" i="0" kern="1200" err="1"/>
            <a:t>Cupid</a:t>
          </a:r>
          <a:r>
            <a:rPr lang="vi-VN" sz="2600" b="0" i="0" kern="1200"/>
            <a:t> để di chuyển lên xuống và bắn đạn để bắn hạ các nhân vật chướng ngại và </a:t>
          </a:r>
          <a:r>
            <a:rPr lang="en-US" sz="2600" kern="1200"/>
            <a:t>né </a:t>
          </a:r>
          <a:r>
            <a:rPr lang="en-US" sz="2600" kern="1200" err="1"/>
            <a:t>các</a:t>
          </a:r>
          <a:r>
            <a:rPr lang="en-US" sz="2600" kern="1200"/>
            <a:t> </a:t>
          </a:r>
          <a:r>
            <a:rPr lang="vi-VN" sz="2600" b="0" i="0" kern="1200"/>
            <a:t>trụ cột. </a:t>
          </a:r>
          <a:endParaRPr lang="en-US" sz="2600" kern="1200"/>
        </a:p>
      </dsp:txBody>
      <dsp:txXfrm>
        <a:off x="553187" y="689262"/>
        <a:ext cx="4106180" cy="2549521"/>
      </dsp:txXfrm>
    </dsp:sp>
    <dsp:sp modelId="{05718F7C-52A5-43AC-99D9-750F08D2DDAD}">
      <dsp:nvSpPr>
        <dsp:cNvPr id="0" name=""/>
        <dsp:cNvSpPr/>
      </dsp:nvSpPr>
      <dsp:spPr>
        <a:xfrm>
          <a:off x="5212556" y="159768"/>
          <a:ext cx="4264818" cy="27081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B59D2B-62BF-4119-830F-4B5082D522A8}">
      <dsp:nvSpPr>
        <dsp:cNvPr id="0" name=""/>
        <dsp:cNvSpPr/>
      </dsp:nvSpPr>
      <dsp:spPr>
        <a:xfrm>
          <a:off x="5686424" y="609943"/>
          <a:ext cx="4264818" cy="27081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</a:t>
          </a:r>
          <a:r>
            <a:rPr lang="vi-VN" sz="2600" b="0" i="0" kern="1200"/>
            <a:t>ử dụng ngôn ngữ lập trình C# kết hợp với framework Winform để lập trình trò chơi. </a:t>
          </a:r>
          <a:endParaRPr lang="en-US" sz="2600" kern="1200"/>
        </a:p>
      </dsp:txBody>
      <dsp:txXfrm>
        <a:off x="5765743" y="689262"/>
        <a:ext cx="4106180" cy="2549521"/>
      </dsp:txXfrm>
    </dsp:sp>
    <dsp:sp modelId="{E9EC4215-EB53-4713-95F3-E60B647C6DE7}">
      <dsp:nvSpPr>
        <dsp:cNvPr id="0" name=""/>
        <dsp:cNvSpPr/>
      </dsp:nvSpPr>
      <dsp:spPr>
        <a:xfrm>
          <a:off x="10425112" y="159768"/>
          <a:ext cx="4264818" cy="27081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32E15-C13B-4519-8E18-A7DCAC72DA8D}">
      <dsp:nvSpPr>
        <dsp:cNvPr id="0" name=""/>
        <dsp:cNvSpPr/>
      </dsp:nvSpPr>
      <dsp:spPr>
        <a:xfrm>
          <a:off x="10898981" y="609943"/>
          <a:ext cx="4264818" cy="27081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600" b="0" i="0" kern="1200"/>
            <a:t>Nhóm sử dụng các control như PictureBox, Timer, Label, Button,.. để thiết kế giao diện game và xử lý các sự kiện.</a:t>
          </a:r>
          <a:endParaRPr lang="en-US" sz="2600" kern="1200"/>
        </a:p>
      </dsp:txBody>
      <dsp:txXfrm>
        <a:off x="10978300" y="689262"/>
        <a:ext cx="4106180" cy="25495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26.svg"/><Relationship Id="rId3" Type="http://schemas.openxmlformats.org/officeDocument/2006/relationships/image" Target="../media/image28.svg"/><Relationship Id="rId7" Type="http://schemas.openxmlformats.org/officeDocument/2006/relationships/image" Target="../media/image44.svg"/><Relationship Id="rId12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microsoft.com/office/2007/relationships/diagramDrawing" Target="../diagrams/drawing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gif"/><Relationship Id="rId11" Type="http://schemas.openxmlformats.org/officeDocument/2006/relationships/diagramColors" Target="../diagrams/colors1.xml"/><Relationship Id="rId5" Type="http://schemas.openxmlformats.org/officeDocument/2006/relationships/image" Target="../media/image22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21.png"/><Relationship Id="rId9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97425" y="1714500"/>
            <a:ext cx="9013101" cy="5010853"/>
            <a:chOff x="-11396" y="-71755"/>
            <a:chExt cx="12017468" cy="6681137"/>
          </a:xfrm>
        </p:grpSpPr>
        <p:sp>
          <p:nvSpPr>
            <p:cNvPr id="3" name="TextBox 3"/>
            <p:cNvSpPr txBox="1"/>
            <p:nvPr/>
          </p:nvSpPr>
          <p:spPr>
            <a:xfrm>
              <a:off x="0" y="898629"/>
              <a:ext cx="7840475" cy="28969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372"/>
                </a:lnSpc>
              </a:pPr>
              <a:r>
                <a:rPr lang="en-US" sz="7475" err="1">
                  <a:solidFill>
                    <a:srgbClr val="F7B4A7"/>
                  </a:solidFill>
                  <a:latin typeface="Josefin Sans Bold Bold"/>
                </a:rPr>
                <a:t>Đồ</a:t>
              </a:r>
              <a:r>
                <a:rPr lang="en-US" sz="7475">
                  <a:solidFill>
                    <a:srgbClr val="F7B4A7"/>
                  </a:solidFill>
                  <a:latin typeface="Josefin Sans Bold Bold"/>
                </a:rPr>
                <a:t> </a:t>
              </a:r>
              <a:r>
                <a:rPr lang="en-US" sz="7475" err="1">
                  <a:solidFill>
                    <a:srgbClr val="F7B4A7"/>
                  </a:solidFill>
                  <a:latin typeface="Josefin Sans Bold Bold"/>
                </a:rPr>
                <a:t>án</a:t>
              </a:r>
              <a:r>
                <a:rPr lang="en-US" sz="7475">
                  <a:solidFill>
                    <a:srgbClr val="F7B4A7"/>
                  </a:solidFill>
                  <a:latin typeface="Josefin Sans Bold Bold"/>
                </a:rPr>
                <a:t> Game </a:t>
              </a:r>
              <a:r>
                <a:rPr lang="en-US" sz="7475" err="1">
                  <a:solidFill>
                    <a:srgbClr val="F7B4A7"/>
                  </a:solidFill>
                  <a:latin typeface="Josefin Sans Bold Bold"/>
                </a:rPr>
                <a:t>với</a:t>
              </a:r>
              <a:r>
                <a:rPr lang="en-US" sz="7475">
                  <a:solidFill>
                    <a:srgbClr val="F7B4A7"/>
                  </a:solidFill>
                  <a:latin typeface="Josefin Sans Bold Bold"/>
                </a:rPr>
                <a:t> </a:t>
              </a:r>
              <a:r>
                <a:rPr lang="en-US" sz="7475" err="1">
                  <a:solidFill>
                    <a:srgbClr val="F7B4A7"/>
                  </a:solidFill>
                  <a:latin typeface="Josefin Sans Bold Bold"/>
                </a:rPr>
                <a:t>Winform</a:t>
              </a:r>
              <a:endParaRPr lang="en-US" sz="7475">
                <a:solidFill>
                  <a:srgbClr val="F7B4A7"/>
                </a:solidFill>
                <a:latin typeface="Josefin Sans Bold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" y="-71755"/>
              <a:ext cx="12006073" cy="5796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800" b="1" spc="446">
                  <a:solidFill>
                    <a:srgbClr val="94DDDE"/>
                  </a:solidFill>
                  <a:latin typeface="Josefin Sans Regular"/>
                </a:rPr>
                <a:t>HỌC PHẦN: LẬP TRÌNH TRÊN WINDOWS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1396" y="5788645"/>
              <a:ext cx="10956112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0"/>
                </a:lnSpc>
              </a:pPr>
              <a:r>
                <a:rPr lang="en-US" sz="4000" b="1" err="1">
                  <a:solidFill>
                    <a:srgbClr val="94DDDE"/>
                  </a:solidFill>
                  <a:latin typeface="Josefin Sans Regular"/>
                </a:rPr>
                <a:t>ThS</a:t>
              </a:r>
              <a:r>
                <a:rPr lang="en-US" sz="4000" b="1">
                  <a:solidFill>
                    <a:srgbClr val="94DDDE"/>
                  </a:solidFill>
                  <a:latin typeface="Josefin Sans Regular"/>
                </a:rPr>
                <a:t>. </a:t>
              </a:r>
              <a:r>
                <a:rPr lang="en-US" sz="4000" b="1" err="1">
                  <a:solidFill>
                    <a:srgbClr val="94DDDE"/>
                  </a:solidFill>
                  <a:latin typeface="Josefin Sans Regular"/>
                </a:rPr>
                <a:t>Trần</a:t>
              </a:r>
              <a:r>
                <a:rPr lang="en-US" sz="4000" b="1">
                  <a:solidFill>
                    <a:srgbClr val="94DDDE"/>
                  </a:solidFill>
                  <a:latin typeface="Josefin Sans Regular"/>
                </a:rPr>
                <a:t> Thanh </a:t>
              </a:r>
              <a:r>
                <a:rPr lang="en-US" sz="4000" b="1" err="1">
                  <a:solidFill>
                    <a:srgbClr val="94DDDE"/>
                  </a:solidFill>
                  <a:latin typeface="Josefin Sans Regular"/>
                </a:rPr>
                <a:t>Nhã</a:t>
              </a:r>
              <a:endParaRPr lang="en-US" sz="4000" b="1">
                <a:solidFill>
                  <a:srgbClr val="94DDDE"/>
                </a:solidFill>
                <a:latin typeface="Josefin Sans Regular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82834" y="-1921745"/>
            <a:ext cx="6755642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303834" y="1790711"/>
            <a:ext cx="1194327" cy="258614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2095190" y="2021154"/>
            <a:ext cx="5357753" cy="559158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947148" y="1264426"/>
            <a:ext cx="3144039" cy="244091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24872" y="5005800"/>
            <a:ext cx="1894295" cy="425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4011803" y="7612736"/>
            <a:ext cx="3486358" cy="4114800"/>
          </a:xfrm>
          <a:prstGeom prst="rect">
            <a:avLst/>
          </a:prstGeom>
        </p:spPr>
      </p:pic>
      <p:sp>
        <p:nvSpPr>
          <p:cNvPr id="12" name="Google Shape;1074;p32">
            <a:extLst>
              <a:ext uri="{FF2B5EF4-FFF2-40B4-BE49-F238E27FC236}">
                <a16:creationId xmlns:a16="http://schemas.microsoft.com/office/drawing/2014/main" id="{E6D3B8A6-0A67-72EA-158B-0F8E8099235E}"/>
              </a:ext>
            </a:extLst>
          </p:cNvPr>
          <p:cNvSpPr/>
          <p:nvPr/>
        </p:nvSpPr>
        <p:spPr>
          <a:xfrm>
            <a:off x="8447314" y="4751468"/>
            <a:ext cx="8534400" cy="92033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076;p32">
            <a:extLst>
              <a:ext uri="{FF2B5EF4-FFF2-40B4-BE49-F238E27FC236}">
                <a16:creationId xmlns:a16="http://schemas.microsoft.com/office/drawing/2014/main" id="{C0BFB61F-1947-B9D3-1F1C-700CFD69E992}"/>
              </a:ext>
            </a:extLst>
          </p:cNvPr>
          <p:cNvSpPr txBox="1">
            <a:spLocks/>
          </p:cNvSpPr>
          <p:nvPr/>
        </p:nvSpPr>
        <p:spPr>
          <a:xfrm>
            <a:off x="7391400" y="4763721"/>
            <a:ext cx="8181836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" sz="4400" b="1">
                <a:solidFill>
                  <a:schemeClr val="tx2">
                    <a:lumMod val="75000"/>
                  </a:schemeClr>
                </a:solidFill>
                <a:latin typeface="Calibri"/>
              </a:rPr>
              <a:t>Tên đồ án: CUPID GAME</a:t>
            </a:r>
            <a:endParaRPr lang="en-US" sz="4400" b="1">
              <a:solidFill>
                <a:schemeClr val="tx2">
                  <a:lumMod val="75000"/>
                </a:schemeClr>
              </a:solidFill>
              <a:latin typeface="Calibri"/>
            </a:endParaRPr>
          </a:p>
        </p:txBody>
      </p:sp>
      <p:sp>
        <p:nvSpPr>
          <p:cNvPr id="14" name="Google Shape;1084;p32">
            <a:extLst>
              <a:ext uri="{FF2B5EF4-FFF2-40B4-BE49-F238E27FC236}">
                <a16:creationId xmlns:a16="http://schemas.microsoft.com/office/drawing/2014/main" id="{F8FA79D2-65B3-BA82-891E-DE6D8E586B02}"/>
              </a:ext>
            </a:extLst>
          </p:cNvPr>
          <p:cNvSpPr/>
          <p:nvPr/>
        </p:nvSpPr>
        <p:spPr>
          <a:xfrm>
            <a:off x="13915199" y="7521618"/>
            <a:ext cx="3047999" cy="920337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accent1"/>
                </a:solidFill>
                <a:latin typeface="Calibri"/>
                <a:ea typeface="Secular One"/>
                <a:cs typeface="Secular One"/>
                <a:sym typeface="Secular One"/>
              </a:rPr>
              <a:t>Nhóm </a:t>
            </a:r>
            <a:r>
              <a:rPr lang="en-US" sz="3200" b="1">
                <a:solidFill>
                  <a:schemeClr val="accent1"/>
                </a:solidFill>
                <a:latin typeface="Calibri"/>
                <a:cs typeface="Secular One"/>
              </a:rPr>
              <a:t>Morgan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92448" y="723900"/>
            <a:ext cx="11506200" cy="4048297"/>
            <a:chOff x="-61003" y="-277900"/>
            <a:chExt cx="15341599" cy="5397729"/>
          </a:xfrm>
        </p:grpSpPr>
        <p:sp>
          <p:nvSpPr>
            <p:cNvPr id="4" name="TextBox 4"/>
            <p:cNvSpPr txBox="1"/>
            <p:nvPr/>
          </p:nvSpPr>
          <p:spPr>
            <a:xfrm>
              <a:off x="-61003" y="-277900"/>
              <a:ext cx="15341599" cy="1326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600">
                  <a:solidFill>
                    <a:srgbClr val="2B4B82"/>
                  </a:solidFill>
                  <a:latin typeface="Josefin Sans Bold Bold"/>
                </a:rPr>
                <a:t>5. </a:t>
              </a:r>
              <a:r>
                <a:rPr lang="en-US" sz="6600" err="1">
                  <a:solidFill>
                    <a:srgbClr val="2B4B82"/>
                  </a:solidFill>
                  <a:latin typeface="Josefin Sans Bold Bold"/>
                </a:rPr>
                <a:t>Một</a:t>
              </a:r>
              <a:r>
                <a:rPr lang="en-US" sz="6600">
                  <a:solidFill>
                    <a:srgbClr val="2B4B82"/>
                  </a:solidFill>
                  <a:latin typeface="Josefin Sans Bold Bold"/>
                </a:rPr>
                <a:t> </a:t>
              </a:r>
              <a:r>
                <a:rPr lang="en-US" sz="6600" err="1">
                  <a:solidFill>
                    <a:srgbClr val="2B4B82"/>
                  </a:solidFill>
                  <a:latin typeface="Josefin Sans Bold Bold"/>
                </a:rPr>
                <a:t>số</a:t>
              </a:r>
              <a:r>
                <a:rPr lang="en-US" sz="6600">
                  <a:solidFill>
                    <a:srgbClr val="2B4B82"/>
                  </a:solidFill>
                  <a:latin typeface="Josefin Sans Bold Bold"/>
                </a:rPr>
                <a:t> Event </a:t>
              </a:r>
              <a:r>
                <a:rPr lang="en-US" sz="6600" err="1">
                  <a:solidFill>
                    <a:srgbClr val="2B4B82"/>
                  </a:solidFill>
                  <a:latin typeface="Josefin Sans Bold Bold"/>
                </a:rPr>
                <a:t>quan</a:t>
              </a:r>
              <a:r>
                <a:rPr lang="en-US" sz="6600">
                  <a:solidFill>
                    <a:srgbClr val="2B4B82"/>
                  </a:solidFill>
                  <a:latin typeface="Josefin Sans Bold Bold"/>
                </a:rPr>
                <a:t> </a:t>
              </a:r>
              <a:r>
                <a:rPr lang="en-US" sz="6600" err="1">
                  <a:solidFill>
                    <a:srgbClr val="2B4B82"/>
                  </a:solidFill>
                  <a:latin typeface="Josefin Sans Bold Bold"/>
                </a:rPr>
                <a:t>trọng</a:t>
              </a:r>
              <a:endParaRPr lang="en-US" sz="6600">
                <a:solidFill>
                  <a:srgbClr val="2B4B82"/>
                </a:solidFill>
                <a:latin typeface="Josefin Sans Bold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22229"/>
              <a:ext cx="12478551" cy="59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 lang="en-US" sz="2900">
                <a:solidFill>
                  <a:srgbClr val="2B4B82"/>
                </a:solidFill>
                <a:latin typeface="Josefin Sans Regular"/>
              </a:endParaRPr>
            </a:p>
          </p:txBody>
        </p:sp>
      </p:grpSp>
      <p:pic>
        <p:nvPicPr>
          <p:cNvPr id="8" name="Picture 11">
            <a:extLst>
              <a:ext uri="{FF2B5EF4-FFF2-40B4-BE49-F238E27FC236}">
                <a16:creationId xmlns:a16="http://schemas.microsoft.com/office/drawing/2014/main" id="{615DAD09-2EBA-D32F-4C3B-4DAF3323B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58821" y="2095500"/>
            <a:ext cx="3486358" cy="4114800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34E31376-EF80-0151-28AB-04EC9B0B0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944600" y="5600700"/>
            <a:ext cx="4114800" cy="2940211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6E08AFB-57ED-E60E-0E24-12EEF895C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306902"/>
              </p:ext>
            </p:extLst>
          </p:nvPr>
        </p:nvGraphicFramePr>
        <p:xfrm>
          <a:off x="990600" y="2621310"/>
          <a:ext cx="12639779" cy="6124315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4269064">
                  <a:extLst>
                    <a:ext uri="{9D8B030D-6E8A-4147-A177-3AD203B41FA5}">
                      <a16:colId xmlns:a16="http://schemas.microsoft.com/office/drawing/2014/main" val="3136304522"/>
                    </a:ext>
                  </a:extLst>
                </a:gridCol>
                <a:gridCol w="8370715">
                  <a:extLst>
                    <a:ext uri="{9D8B030D-6E8A-4147-A177-3AD203B41FA5}">
                      <a16:colId xmlns:a16="http://schemas.microsoft.com/office/drawing/2014/main" val="3311653724"/>
                    </a:ext>
                  </a:extLst>
                </a:gridCol>
              </a:tblGrid>
              <a:tr h="34629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err="1">
                          <a:effectLst/>
                        </a:rPr>
                        <a:t>Timer_tick</a:t>
                      </a:r>
                      <a:endParaRPr lang="en-US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err="1">
                          <a:effectLst/>
                        </a:rPr>
                        <a:t>Tạo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ra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vòng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lặp</a:t>
                      </a:r>
                      <a:r>
                        <a:rPr lang="en-US" sz="4000" b="0">
                          <a:effectLst/>
                        </a:rPr>
                        <a:t>, </a:t>
                      </a:r>
                      <a:r>
                        <a:rPr lang="en-US" sz="4000" b="0" err="1">
                          <a:effectLst/>
                        </a:rPr>
                        <a:t>dùng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để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chuyển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đổi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giữa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các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hình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ảnh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của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một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nhân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vật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để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tạo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trạng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thái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chuyển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động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cho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nhân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vật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đó</a:t>
                      </a:r>
                      <a:r>
                        <a:rPr lang="en-US" sz="4000" b="0">
                          <a:effectLst/>
                        </a:rPr>
                        <a:t>.</a:t>
                      </a:r>
                      <a:endParaRPr lang="en-US" sz="4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0940805"/>
                  </a:ext>
                </a:extLst>
              </a:tr>
              <a:tr h="25644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err="1">
                          <a:effectLst/>
                        </a:rPr>
                        <a:t>KeyDown</a:t>
                      </a:r>
                      <a:r>
                        <a:rPr lang="en-US" sz="4000">
                          <a:effectLst/>
                        </a:rPr>
                        <a:t> </a:t>
                      </a:r>
                      <a:r>
                        <a:rPr lang="en-US" sz="4000" err="1">
                          <a:effectLst/>
                        </a:rPr>
                        <a:t>và</a:t>
                      </a:r>
                      <a:r>
                        <a:rPr lang="en-US" sz="4000">
                          <a:effectLst/>
                        </a:rPr>
                        <a:t> </a:t>
                      </a:r>
                      <a:r>
                        <a:rPr lang="en-US" sz="4000" err="1">
                          <a:effectLst/>
                        </a:rPr>
                        <a:t>KeyUp</a:t>
                      </a:r>
                      <a:endParaRPr lang="en-US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err="1">
                          <a:effectLst/>
                        </a:rPr>
                        <a:t>Dùng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cho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việc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điều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khiển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nhân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vật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bằng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các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sự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kiện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trên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bàn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phím</a:t>
                      </a:r>
                      <a:r>
                        <a:rPr lang="en-US" sz="4000" b="0">
                          <a:effectLst/>
                        </a:rPr>
                        <a:t>.</a:t>
                      </a:r>
                      <a:endParaRPr lang="en-US" sz="4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6129163"/>
                  </a:ext>
                </a:extLst>
              </a:tr>
            </a:tbl>
          </a:graphicData>
        </a:graphic>
      </p:graphicFrame>
      <p:pic>
        <p:nvPicPr>
          <p:cNvPr id="2" name="Picture 8">
            <a:extLst>
              <a:ext uri="{FF2B5EF4-FFF2-40B4-BE49-F238E27FC236}">
                <a16:creationId xmlns:a16="http://schemas.microsoft.com/office/drawing/2014/main" id="{B93E80E2-3F02-8970-92AD-49A41BD8FE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5849600" y="7602625"/>
            <a:ext cx="369794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0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34400" y="5326091"/>
            <a:ext cx="9319119" cy="919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76"/>
              </a:lnSpc>
            </a:pPr>
            <a:r>
              <a:rPr lang="en-US" sz="6400">
                <a:solidFill>
                  <a:srgbClr val="94DDDE"/>
                </a:solidFill>
                <a:latin typeface="Josefin Sans Bold Bold"/>
              </a:rPr>
              <a:t>5. DEMO TRÒ CHƠI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610774" y="1441513"/>
            <a:ext cx="2645731" cy="16259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879313" y="5316566"/>
            <a:ext cx="5758626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40312" y="-1788377"/>
            <a:ext cx="1491622" cy="322989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242167" y="-1536821"/>
            <a:ext cx="3748344" cy="307364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566643" y="-2441088"/>
            <a:ext cx="4317873" cy="58928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flipH="1">
            <a:off x="1758114" y="3067435"/>
            <a:ext cx="4597438" cy="28420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851762" y="1107504"/>
            <a:ext cx="3489749" cy="28615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92109" y="4175636"/>
            <a:ext cx="4009053" cy="357170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858000" y="2073229"/>
            <a:ext cx="10401300" cy="2102407"/>
            <a:chOff x="-1487436" y="223745"/>
            <a:chExt cx="13868400" cy="2803210"/>
          </a:xfrm>
        </p:grpSpPr>
        <p:sp>
          <p:nvSpPr>
            <p:cNvPr id="5" name="TextBox 5"/>
            <p:cNvSpPr txBox="1"/>
            <p:nvPr/>
          </p:nvSpPr>
          <p:spPr>
            <a:xfrm>
              <a:off x="0" y="2369168"/>
              <a:ext cx="12380964" cy="657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04958" lvl="1">
                <a:lnSpc>
                  <a:spcPts val="3954"/>
                </a:lnSpc>
              </a:pPr>
              <a:endParaRPr lang="en-US" sz="2824">
                <a:solidFill>
                  <a:srgbClr val="2B4B82"/>
                </a:solidFill>
                <a:latin typeface="Josefin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1487436" y="223745"/>
              <a:ext cx="12380964" cy="11054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4800">
                  <a:solidFill>
                    <a:srgbClr val="2B4B82"/>
                  </a:solidFill>
                  <a:latin typeface="Josefin Sans Bold Bold"/>
                </a:rPr>
                <a:t>6. </a:t>
              </a:r>
              <a:r>
                <a:rPr lang="en-US" sz="4800" err="1">
                  <a:solidFill>
                    <a:srgbClr val="2B4B82"/>
                  </a:solidFill>
                  <a:latin typeface="Josefin Sans Bold Bold"/>
                </a:rPr>
                <a:t>Hướng</a:t>
              </a:r>
              <a:r>
                <a:rPr lang="en-US" sz="4800">
                  <a:solidFill>
                    <a:srgbClr val="2B4B82"/>
                  </a:solidFill>
                  <a:latin typeface="Josefin Sans Bold Bold"/>
                </a:rPr>
                <a:t> </a:t>
              </a:r>
              <a:r>
                <a:rPr lang="en-US" sz="4800" err="1">
                  <a:solidFill>
                    <a:srgbClr val="2B4B82"/>
                  </a:solidFill>
                  <a:latin typeface="Josefin Sans Bold Bold"/>
                </a:rPr>
                <a:t>phát</a:t>
              </a:r>
              <a:r>
                <a:rPr lang="en-US" sz="4800">
                  <a:solidFill>
                    <a:srgbClr val="2B4B82"/>
                  </a:solidFill>
                  <a:latin typeface="Josefin Sans Bold Bold"/>
                </a:rPr>
                <a:t> </a:t>
              </a:r>
              <a:r>
                <a:rPr lang="en-US" sz="4800" err="1">
                  <a:solidFill>
                    <a:srgbClr val="2B4B82"/>
                  </a:solidFill>
                  <a:latin typeface="Josefin Sans Bold Bold"/>
                </a:rPr>
                <a:t>triển</a:t>
              </a:r>
              <a:endParaRPr lang="en-US" sz="4800">
                <a:solidFill>
                  <a:srgbClr val="2B4B82"/>
                </a:solidFill>
                <a:latin typeface="Josefin Sans Bold Bold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03E2EE0-B49A-5215-BD9F-4F3293625051}"/>
              </a:ext>
            </a:extLst>
          </p:cNvPr>
          <p:cNvSpPr txBox="1"/>
          <p:nvPr/>
        </p:nvSpPr>
        <p:spPr>
          <a:xfrm>
            <a:off x="7511038" y="3162300"/>
            <a:ext cx="10210800" cy="4147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b="1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b="1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chạm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ăm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b="1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hạng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80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>
              <a:solidFill>
                <a:schemeClr val="accent5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6586" y="3162300"/>
            <a:ext cx="11203751" cy="2983509"/>
            <a:chOff x="-150417" y="2060126"/>
            <a:chExt cx="9900706" cy="3978012"/>
          </a:xfrm>
        </p:grpSpPr>
        <p:sp>
          <p:nvSpPr>
            <p:cNvPr id="3" name="TextBox 3"/>
            <p:cNvSpPr txBox="1"/>
            <p:nvPr/>
          </p:nvSpPr>
          <p:spPr>
            <a:xfrm>
              <a:off x="-150417" y="2060126"/>
              <a:ext cx="9750289" cy="3978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19"/>
                </a:lnSpc>
              </a:pPr>
              <a:r>
                <a:rPr lang="en-US" sz="8800" b="1" spc="-88" err="1">
                  <a:solidFill>
                    <a:srgbClr val="2B4B82"/>
                  </a:solidFill>
                  <a:latin typeface="Josefin Sans Bold"/>
                </a:rPr>
                <a:t>Cảm</a:t>
              </a:r>
              <a:r>
                <a:rPr lang="en-US" sz="8800" b="1" spc="-88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8800" b="1" spc="-88" err="1">
                  <a:solidFill>
                    <a:srgbClr val="2B4B82"/>
                  </a:solidFill>
                  <a:latin typeface="Josefin Sans Bold"/>
                </a:rPr>
                <a:t>ơn</a:t>
              </a:r>
              <a:r>
                <a:rPr lang="en-US" sz="8800" b="1" spc="-88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8800" b="1" spc="-88" err="1">
                  <a:solidFill>
                    <a:srgbClr val="2B4B82"/>
                  </a:solidFill>
                  <a:latin typeface="Josefin Sans Bold"/>
                </a:rPr>
                <a:t>thầy</a:t>
              </a:r>
              <a:r>
                <a:rPr lang="en-US" sz="8800" b="1" spc="-88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8800" b="1" spc="-88" err="1">
                  <a:solidFill>
                    <a:srgbClr val="2B4B82"/>
                  </a:solidFill>
                  <a:latin typeface="Josefin Sans Bold"/>
                </a:rPr>
                <a:t>và</a:t>
              </a:r>
              <a:r>
                <a:rPr lang="en-US" sz="8800" b="1" spc="-88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8800" b="1" spc="-88" err="1">
                  <a:solidFill>
                    <a:srgbClr val="2B4B82"/>
                  </a:solidFill>
                  <a:latin typeface="Josefin Sans Bold"/>
                </a:rPr>
                <a:t>các</a:t>
              </a:r>
              <a:r>
                <a:rPr lang="en-US" sz="8800" b="1" spc="-88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8800" b="1" spc="-88" err="1">
                  <a:solidFill>
                    <a:srgbClr val="2B4B82"/>
                  </a:solidFill>
                  <a:latin typeface="Josefin Sans Bold"/>
                </a:rPr>
                <a:t>bạn</a:t>
              </a:r>
              <a:r>
                <a:rPr lang="en-US" sz="8800" b="1" spc="-88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8800" b="1" spc="-88" err="1">
                  <a:solidFill>
                    <a:srgbClr val="2B4B82"/>
                  </a:solidFill>
                  <a:latin typeface="Josefin Sans Bold"/>
                </a:rPr>
                <a:t>đã</a:t>
              </a:r>
              <a:r>
                <a:rPr lang="en-US" sz="8800" b="1" spc="-88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8800" b="1" spc="-88" err="1">
                  <a:solidFill>
                    <a:srgbClr val="2B4B82"/>
                  </a:solidFill>
                  <a:latin typeface="Josefin Sans Bold"/>
                </a:rPr>
                <a:t>lắng</a:t>
              </a:r>
              <a:r>
                <a:rPr lang="en-US" sz="8800" b="1" spc="-88">
                  <a:solidFill>
                    <a:srgbClr val="2B4B82"/>
                  </a:solidFill>
                  <a:latin typeface="Josefin Sans Bold"/>
                </a:rPr>
                <a:t> </a:t>
              </a:r>
              <a:r>
                <a:rPr lang="en-US" sz="8800" b="1" spc="-88" err="1">
                  <a:solidFill>
                    <a:srgbClr val="2B4B82"/>
                  </a:solidFill>
                  <a:latin typeface="Josefin Sans Bold"/>
                </a:rPr>
                <a:t>nghe</a:t>
              </a:r>
              <a:endParaRPr lang="en-US" sz="8800" b="1" spc="-88">
                <a:solidFill>
                  <a:srgbClr val="2B4B82"/>
                </a:solidFill>
                <a:latin typeface="Josefin Sans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71460"/>
              <a:ext cx="9750289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 lang="en-US" sz="3000">
                <a:solidFill>
                  <a:srgbClr val="2B4B82"/>
                </a:solidFill>
                <a:latin typeface="Josefin Sans Regular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661063" y="3238500"/>
            <a:ext cx="7411325" cy="46354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65100" y="8613636"/>
            <a:ext cx="4338720" cy="271367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76014" y="7483497"/>
            <a:ext cx="3289448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320348" y="712171"/>
            <a:ext cx="3289448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2899" y="788099"/>
            <a:ext cx="14989701" cy="1386908"/>
            <a:chOff x="0" y="270770"/>
            <a:chExt cx="11456630" cy="4942131"/>
          </a:xfrm>
        </p:grpSpPr>
        <p:sp>
          <p:nvSpPr>
            <p:cNvPr id="3" name="TextBox 3"/>
            <p:cNvSpPr txBox="1"/>
            <p:nvPr/>
          </p:nvSpPr>
          <p:spPr>
            <a:xfrm>
              <a:off x="798771" y="270770"/>
              <a:ext cx="9358127" cy="35027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2B4B82"/>
                  </a:solidFill>
                  <a:latin typeface="Josefin Sans Bold Bold"/>
                </a:rPr>
                <a:t>DANH SÁCH THÀNH VIÊN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81673" y="2327395"/>
              <a:ext cx="7537706" cy="492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52"/>
                </a:lnSpc>
              </a:pPr>
              <a:endParaRPr lang="en-US" sz="1849" spc="221">
                <a:solidFill>
                  <a:srgbClr val="94DDDE"/>
                </a:solidFill>
                <a:latin typeface="Josefin Sans Regular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55028"/>
              <a:ext cx="11456630" cy="657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9918" lvl="1" indent="-304959" algn="just">
                <a:lnSpc>
                  <a:spcPts val="3955"/>
                </a:lnSpc>
                <a:buFont typeface="Arial"/>
                <a:buChar char="•"/>
              </a:pPr>
              <a:endParaRPr lang="en-US" sz="2825">
                <a:solidFill>
                  <a:srgbClr val="94DDDE"/>
                </a:solidFill>
                <a:latin typeface="Josefin Sans Regular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09758" y="1684366"/>
            <a:ext cx="3874545" cy="51225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380976" y="2475095"/>
            <a:ext cx="3874545" cy="512259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95732" y="3214319"/>
            <a:ext cx="3874545" cy="5122596"/>
          </a:xfrm>
          <a:prstGeom prst="rect">
            <a:avLst/>
          </a:prstGeom>
        </p:spPr>
      </p:pic>
      <p:sp>
        <p:nvSpPr>
          <p:cNvPr id="10" name="Google Shape;1216;p35">
            <a:extLst>
              <a:ext uri="{FF2B5EF4-FFF2-40B4-BE49-F238E27FC236}">
                <a16:creationId xmlns:a16="http://schemas.microsoft.com/office/drawing/2014/main" id="{26587EA7-96DC-EE0F-29F0-7B8D5B9A0308}"/>
              </a:ext>
            </a:extLst>
          </p:cNvPr>
          <p:cNvSpPr/>
          <p:nvPr/>
        </p:nvSpPr>
        <p:spPr>
          <a:xfrm>
            <a:off x="10183861" y="2276962"/>
            <a:ext cx="6813431" cy="94616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b="1"/>
              <a:t>Ngô Nguyễn </a:t>
            </a:r>
            <a:r>
              <a:rPr lang="en-US" sz="2800" b="1" err="1"/>
              <a:t>Ngọc</a:t>
            </a:r>
            <a:r>
              <a:rPr lang="en-US" sz="2800" b="1"/>
              <a:t> </a:t>
            </a:r>
            <a:r>
              <a:rPr lang="en-US" sz="2800" b="1" err="1"/>
              <a:t>Hiếu</a:t>
            </a:r>
            <a:r>
              <a:rPr lang="en-US" sz="2800" b="1"/>
              <a:t> - 47.01.103.043</a:t>
            </a:r>
            <a:endParaRPr sz="2800" b="1"/>
          </a:p>
        </p:txBody>
      </p:sp>
      <p:grpSp>
        <p:nvGrpSpPr>
          <p:cNvPr id="12" name="Google Shape;2792;p67">
            <a:extLst>
              <a:ext uri="{FF2B5EF4-FFF2-40B4-BE49-F238E27FC236}">
                <a16:creationId xmlns:a16="http://schemas.microsoft.com/office/drawing/2014/main" id="{BC02FA2C-6C8A-0844-1256-10F5E78901F3}"/>
              </a:ext>
            </a:extLst>
          </p:cNvPr>
          <p:cNvGrpSpPr/>
          <p:nvPr/>
        </p:nvGrpSpPr>
        <p:grpSpPr>
          <a:xfrm>
            <a:off x="8781006" y="2361047"/>
            <a:ext cx="1143000" cy="862074"/>
            <a:chOff x="1094275" y="2127775"/>
            <a:chExt cx="349050" cy="349075"/>
          </a:xfrm>
        </p:grpSpPr>
        <p:sp>
          <p:nvSpPr>
            <p:cNvPr id="13" name="Google Shape;2793;p67">
              <a:extLst>
                <a:ext uri="{FF2B5EF4-FFF2-40B4-BE49-F238E27FC236}">
                  <a16:creationId xmlns:a16="http://schemas.microsoft.com/office/drawing/2014/main" id="{30A2C490-C987-3D76-E196-23AF34CF4E6F}"/>
                </a:ext>
              </a:extLst>
            </p:cNvPr>
            <p:cNvSpPr/>
            <p:nvPr/>
          </p:nvSpPr>
          <p:spPr>
            <a:xfrm>
              <a:off x="1188925" y="2245050"/>
              <a:ext cx="159750" cy="187850"/>
            </a:xfrm>
            <a:custGeom>
              <a:avLst/>
              <a:gdLst/>
              <a:ahLst/>
              <a:cxnLst/>
              <a:rect l="l" t="t" r="r" b="b"/>
              <a:pathLst>
                <a:path w="6390" h="7514" extrusionOk="0">
                  <a:moveTo>
                    <a:pt x="2112" y="2783"/>
                  </a:moveTo>
                  <a:lnTo>
                    <a:pt x="2112" y="3600"/>
                  </a:lnTo>
                  <a:lnTo>
                    <a:pt x="1326" y="3600"/>
                  </a:lnTo>
                  <a:lnTo>
                    <a:pt x="1326" y="2783"/>
                  </a:lnTo>
                  <a:close/>
                  <a:moveTo>
                    <a:pt x="5063" y="2782"/>
                  </a:moveTo>
                  <a:lnTo>
                    <a:pt x="5063" y="3600"/>
                  </a:lnTo>
                  <a:lnTo>
                    <a:pt x="4278" y="3600"/>
                  </a:lnTo>
                  <a:lnTo>
                    <a:pt x="4278" y="2782"/>
                  </a:lnTo>
                  <a:close/>
                  <a:moveTo>
                    <a:pt x="4686" y="5040"/>
                  </a:moveTo>
                  <a:cubicBezTo>
                    <a:pt x="4686" y="5862"/>
                    <a:pt x="4017" y="6532"/>
                    <a:pt x="3195" y="6532"/>
                  </a:cubicBezTo>
                  <a:cubicBezTo>
                    <a:pt x="2371" y="6532"/>
                    <a:pt x="1703" y="5862"/>
                    <a:pt x="1703" y="5040"/>
                  </a:cubicBezTo>
                  <a:lnTo>
                    <a:pt x="2520" y="5040"/>
                  </a:lnTo>
                  <a:cubicBezTo>
                    <a:pt x="2520" y="5411"/>
                    <a:pt x="2823" y="5713"/>
                    <a:pt x="3195" y="5713"/>
                  </a:cubicBezTo>
                  <a:cubicBezTo>
                    <a:pt x="3565" y="5713"/>
                    <a:pt x="3868" y="5411"/>
                    <a:pt x="3868" y="5040"/>
                  </a:cubicBezTo>
                  <a:close/>
                  <a:moveTo>
                    <a:pt x="4096" y="1"/>
                  </a:moveTo>
                  <a:cubicBezTo>
                    <a:pt x="3559" y="938"/>
                    <a:pt x="2548" y="1571"/>
                    <a:pt x="1393" y="1571"/>
                  </a:cubicBezTo>
                  <a:lnTo>
                    <a:pt x="0" y="1571"/>
                  </a:lnTo>
                  <a:lnTo>
                    <a:pt x="0" y="4319"/>
                  </a:lnTo>
                  <a:cubicBezTo>
                    <a:pt x="0" y="6080"/>
                    <a:pt x="1432" y="7514"/>
                    <a:pt x="3195" y="7514"/>
                  </a:cubicBezTo>
                  <a:cubicBezTo>
                    <a:pt x="4956" y="7514"/>
                    <a:pt x="6389" y="6082"/>
                    <a:pt x="6389" y="4319"/>
                  </a:cubicBezTo>
                  <a:lnTo>
                    <a:pt x="6389" y="1545"/>
                  </a:lnTo>
                  <a:cubicBezTo>
                    <a:pt x="5407" y="1414"/>
                    <a:pt x="4567" y="826"/>
                    <a:pt x="4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" name="Google Shape;2794;p67">
              <a:extLst>
                <a:ext uri="{FF2B5EF4-FFF2-40B4-BE49-F238E27FC236}">
                  <a16:creationId xmlns:a16="http://schemas.microsoft.com/office/drawing/2014/main" id="{FF0042C8-6F63-FD3F-3198-7532DABB93F8}"/>
                </a:ext>
              </a:extLst>
            </p:cNvPr>
            <p:cNvSpPr/>
            <p:nvPr/>
          </p:nvSpPr>
          <p:spPr>
            <a:xfrm>
              <a:off x="1143875" y="2284325"/>
              <a:ext cx="24600" cy="33800"/>
            </a:xfrm>
            <a:custGeom>
              <a:avLst/>
              <a:gdLst/>
              <a:ahLst/>
              <a:cxnLst/>
              <a:rect l="l" t="t" r="r" b="b"/>
              <a:pathLst>
                <a:path w="984" h="1352" extrusionOk="0">
                  <a:moveTo>
                    <a:pt x="529" y="0"/>
                  </a:moveTo>
                  <a:cubicBezTo>
                    <a:pt x="238" y="0"/>
                    <a:pt x="0" y="239"/>
                    <a:pt x="0" y="531"/>
                  </a:cubicBezTo>
                  <a:lnTo>
                    <a:pt x="0" y="821"/>
                  </a:lnTo>
                  <a:cubicBezTo>
                    <a:pt x="0" y="1113"/>
                    <a:pt x="238" y="1351"/>
                    <a:pt x="529" y="1351"/>
                  </a:cubicBezTo>
                  <a:lnTo>
                    <a:pt x="984" y="1351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" name="Google Shape;2795;p67">
              <a:extLst>
                <a:ext uri="{FF2B5EF4-FFF2-40B4-BE49-F238E27FC236}">
                  <a16:creationId xmlns:a16="http://schemas.microsoft.com/office/drawing/2014/main" id="{67784772-8A32-9809-2868-C965C5050B8B}"/>
                </a:ext>
              </a:extLst>
            </p:cNvPr>
            <p:cNvSpPr/>
            <p:nvPr/>
          </p:nvSpPr>
          <p:spPr>
            <a:xfrm>
              <a:off x="1188925" y="2171725"/>
              <a:ext cx="159750" cy="92175"/>
            </a:xfrm>
            <a:custGeom>
              <a:avLst/>
              <a:gdLst/>
              <a:ahLst/>
              <a:cxnLst/>
              <a:rect l="l" t="t" r="r" b="b"/>
              <a:pathLst>
                <a:path w="6390" h="3687" extrusionOk="0">
                  <a:moveTo>
                    <a:pt x="3195" y="1"/>
                  </a:moveTo>
                  <a:cubicBezTo>
                    <a:pt x="1432" y="1"/>
                    <a:pt x="0" y="1434"/>
                    <a:pt x="0" y="3195"/>
                  </a:cubicBezTo>
                  <a:lnTo>
                    <a:pt x="0" y="3686"/>
                  </a:lnTo>
                  <a:lnTo>
                    <a:pt x="1393" y="3686"/>
                  </a:lnTo>
                  <a:cubicBezTo>
                    <a:pt x="2657" y="3686"/>
                    <a:pt x="3686" y="2658"/>
                    <a:pt x="3686" y="1393"/>
                  </a:cubicBezTo>
                  <a:lnTo>
                    <a:pt x="4504" y="1393"/>
                  </a:lnTo>
                  <a:cubicBezTo>
                    <a:pt x="4504" y="2519"/>
                    <a:pt x="5319" y="3456"/>
                    <a:pt x="6389" y="3650"/>
                  </a:cubicBezTo>
                  <a:lnTo>
                    <a:pt x="6389" y="3195"/>
                  </a:lnTo>
                  <a:cubicBezTo>
                    <a:pt x="6389" y="1434"/>
                    <a:pt x="4956" y="1"/>
                    <a:pt x="3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6" name="Google Shape;2796;p67">
              <a:extLst>
                <a:ext uri="{FF2B5EF4-FFF2-40B4-BE49-F238E27FC236}">
                  <a16:creationId xmlns:a16="http://schemas.microsoft.com/office/drawing/2014/main" id="{0A3788A5-8B17-DDDF-D0B4-959F07679C33}"/>
                </a:ext>
              </a:extLst>
            </p:cNvPr>
            <p:cNvSpPr/>
            <p:nvPr/>
          </p:nvSpPr>
          <p:spPr>
            <a:xfrm>
              <a:off x="1094275" y="2127775"/>
              <a:ext cx="57175" cy="57200"/>
            </a:xfrm>
            <a:custGeom>
              <a:avLst/>
              <a:gdLst/>
              <a:ahLst/>
              <a:cxnLst/>
              <a:rect l="l" t="t" r="r" b="b"/>
              <a:pathLst>
                <a:path w="2287" h="2288" extrusionOk="0">
                  <a:moveTo>
                    <a:pt x="0" y="1"/>
                  </a:moveTo>
                  <a:lnTo>
                    <a:pt x="0" y="2288"/>
                  </a:lnTo>
                  <a:lnTo>
                    <a:pt x="818" y="2288"/>
                  </a:lnTo>
                  <a:lnTo>
                    <a:pt x="818" y="819"/>
                  </a:lnTo>
                  <a:lnTo>
                    <a:pt x="2287" y="819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7" name="Google Shape;2797;p67">
              <a:extLst>
                <a:ext uri="{FF2B5EF4-FFF2-40B4-BE49-F238E27FC236}">
                  <a16:creationId xmlns:a16="http://schemas.microsoft.com/office/drawing/2014/main" id="{8ABEAAD0-BC72-6467-874A-C8FD7D540241}"/>
                </a:ext>
              </a:extLst>
            </p:cNvPr>
            <p:cNvSpPr/>
            <p:nvPr/>
          </p:nvSpPr>
          <p:spPr>
            <a:xfrm>
              <a:off x="1386125" y="2127775"/>
              <a:ext cx="57200" cy="57200"/>
            </a:xfrm>
            <a:custGeom>
              <a:avLst/>
              <a:gdLst/>
              <a:ahLst/>
              <a:cxnLst/>
              <a:rect l="l" t="t" r="r" b="b"/>
              <a:pathLst>
                <a:path w="2288" h="2288" extrusionOk="0">
                  <a:moveTo>
                    <a:pt x="1" y="1"/>
                  </a:moveTo>
                  <a:lnTo>
                    <a:pt x="1" y="819"/>
                  </a:lnTo>
                  <a:lnTo>
                    <a:pt x="1469" y="819"/>
                  </a:lnTo>
                  <a:lnTo>
                    <a:pt x="1469" y="2288"/>
                  </a:lnTo>
                  <a:lnTo>
                    <a:pt x="2288" y="2288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8" name="Google Shape;2798;p67">
              <a:extLst>
                <a:ext uri="{FF2B5EF4-FFF2-40B4-BE49-F238E27FC236}">
                  <a16:creationId xmlns:a16="http://schemas.microsoft.com/office/drawing/2014/main" id="{60C85E4B-1D91-37C5-9284-CC506FC1CF56}"/>
                </a:ext>
              </a:extLst>
            </p:cNvPr>
            <p:cNvSpPr/>
            <p:nvPr/>
          </p:nvSpPr>
          <p:spPr>
            <a:xfrm>
              <a:off x="1094275" y="2419650"/>
              <a:ext cx="57175" cy="57200"/>
            </a:xfrm>
            <a:custGeom>
              <a:avLst/>
              <a:gdLst/>
              <a:ahLst/>
              <a:cxnLst/>
              <a:rect l="l" t="t" r="r" b="b"/>
              <a:pathLst>
                <a:path w="2287" h="2288" extrusionOk="0">
                  <a:moveTo>
                    <a:pt x="0" y="1"/>
                  </a:moveTo>
                  <a:lnTo>
                    <a:pt x="0" y="2287"/>
                  </a:lnTo>
                  <a:lnTo>
                    <a:pt x="2287" y="2287"/>
                  </a:lnTo>
                  <a:lnTo>
                    <a:pt x="2287" y="1469"/>
                  </a:lnTo>
                  <a:lnTo>
                    <a:pt x="818" y="1469"/>
                  </a:lnTo>
                  <a:lnTo>
                    <a:pt x="8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9" name="Google Shape;2799;p67">
              <a:extLst>
                <a:ext uri="{FF2B5EF4-FFF2-40B4-BE49-F238E27FC236}">
                  <a16:creationId xmlns:a16="http://schemas.microsoft.com/office/drawing/2014/main" id="{93429F27-AD4B-97EF-0F3E-D341D286D464}"/>
                </a:ext>
              </a:extLst>
            </p:cNvPr>
            <p:cNvSpPr/>
            <p:nvPr/>
          </p:nvSpPr>
          <p:spPr>
            <a:xfrm>
              <a:off x="1386100" y="2419650"/>
              <a:ext cx="57175" cy="57200"/>
            </a:xfrm>
            <a:custGeom>
              <a:avLst/>
              <a:gdLst/>
              <a:ahLst/>
              <a:cxnLst/>
              <a:rect l="l" t="t" r="r" b="b"/>
              <a:pathLst>
                <a:path w="2287" h="2288" extrusionOk="0">
                  <a:moveTo>
                    <a:pt x="1468" y="1"/>
                  </a:moveTo>
                  <a:lnTo>
                    <a:pt x="1468" y="1469"/>
                  </a:lnTo>
                  <a:lnTo>
                    <a:pt x="0" y="1469"/>
                  </a:lnTo>
                  <a:lnTo>
                    <a:pt x="0" y="2287"/>
                  </a:lnTo>
                  <a:lnTo>
                    <a:pt x="2287" y="2287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20" name="Google Shape;2800;p67">
              <a:extLst>
                <a:ext uri="{FF2B5EF4-FFF2-40B4-BE49-F238E27FC236}">
                  <a16:creationId xmlns:a16="http://schemas.microsoft.com/office/drawing/2014/main" id="{FFD78D04-4BE4-FB9A-9D49-5558FAD7D190}"/>
                </a:ext>
              </a:extLst>
            </p:cNvPr>
            <p:cNvSpPr/>
            <p:nvPr/>
          </p:nvSpPr>
          <p:spPr>
            <a:xfrm>
              <a:off x="1369100" y="2284325"/>
              <a:ext cx="24625" cy="33800"/>
            </a:xfrm>
            <a:custGeom>
              <a:avLst/>
              <a:gdLst/>
              <a:ahLst/>
              <a:cxnLst/>
              <a:rect l="l" t="t" r="r" b="b"/>
              <a:pathLst>
                <a:path w="985" h="1352" extrusionOk="0">
                  <a:moveTo>
                    <a:pt x="1" y="0"/>
                  </a:moveTo>
                  <a:lnTo>
                    <a:pt x="1" y="1351"/>
                  </a:lnTo>
                  <a:lnTo>
                    <a:pt x="454" y="1351"/>
                  </a:lnTo>
                  <a:cubicBezTo>
                    <a:pt x="746" y="1351"/>
                    <a:pt x="984" y="1113"/>
                    <a:pt x="984" y="821"/>
                  </a:cubicBezTo>
                  <a:lnTo>
                    <a:pt x="984" y="530"/>
                  </a:lnTo>
                  <a:cubicBezTo>
                    <a:pt x="984" y="239"/>
                    <a:pt x="746" y="0"/>
                    <a:pt x="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50" name="Google Shape;1216;p35">
            <a:extLst>
              <a:ext uri="{FF2B5EF4-FFF2-40B4-BE49-F238E27FC236}">
                <a16:creationId xmlns:a16="http://schemas.microsoft.com/office/drawing/2014/main" id="{DB04367D-9FCD-8BE5-3712-E6DAF979DE64}"/>
              </a:ext>
            </a:extLst>
          </p:cNvPr>
          <p:cNvSpPr/>
          <p:nvPr/>
        </p:nvSpPr>
        <p:spPr>
          <a:xfrm>
            <a:off x="10183861" y="3664097"/>
            <a:ext cx="6813431" cy="94616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b="1"/>
              <a:t>Nguyễn Hà Khánh Linh - 47.01.103.059</a:t>
            </a:r>
            <a:endParaRPr sz="2800" b="1"/>
          </a:p>
        </p:txBody>
      </p:sp>
      <p:grpSp>
        <p:nvGrpSpPr>
          <p:cNvPr id="51" name="Google Shape;2792;p67">
            <a:extLst>
              <a:ext uri="{FF2B5EF4-FFF2-40B4-BE49-F238E27FC236}">
                <a16:creationId xmlns:a16="http://schemas.microsoft.com/office/drawing/2014/main" id="{64C64048-B1C5-CFD5-8BF9-1392FAA988C5}"/>
              </a:ext>
            </a:extLst>
          </p:cNvPr>
          <p:cNvGrpSpPr/>
          <p:nvPr/>
        </p:nvGrpSpPr>
        <p:grpSpPr>
          <a:xfrm>
            <a:off x="8781006" y="3748182"/>
            <a:ext cx="1143000" cy="862074"/>
            <a:chOff x="1094275" y="2127775"/>
            <a:chExt cx="349050" cy="349075"/>
          </a:xfrm>
        </p:grpSpPr>
        <p:sp>
          <p:nvSpPr>
            <p:cNvPr id="52" name="Google Shape;2793;p67">
              <a:extLst>
                <a:ext uri="{FF2B5EF4-FFF2-40B4-BE49-F238E27FC236}">
                  <a16:creationId xmlns:a16="http://schemas.microsoft.com/office/drawing/2014/main" id="{9BA06E45-7824-971C-546C-B374921CFFF8}"/>
                </a:ext>
              </a:extLst>
            </p:cNvPr>
            <p:cNvSpPr/>
            <p:nvPr/>
          </p:nvSpPr>
          <p:spPr>
            <a:xfrm>
              <a:off x="1188925" y="2245050"/>
              <a:ext cx="159750" cy="187850"/>
            </a:xfrm>
            <a:custGeom>
              <a:avLst/>
              <a:gdLst/>
              <a:ahLst/>
              <a:cxnLst/>
              <a:rect l="l" t="t" r="r" b="b"/>
              <a:pathLst>
                <a:path w="6390" h="7514" extrusionOk="0">
                  <a:moveTo>
                    <a:pt x="2112" y="2783"/>
                  </a:moveTo>
                  <a:lnTo>
                    <a:pt x="2112" y="3600"/>
                  </a:lnTo>
                  <a:lnTo>
                    <a:pt x="1326" y="3600"/>
                  </a:lnTo>
                  <a:lnTo>
                    <a:pt x="1326" y="2783"/>
                  </a:lnTo>
                  <a:close/>
                  <a:moveTo>
                    <a:pt x="5063" y="2782"/>
                  </a:moveTo>
                  <a:lnTo>
                    <a:pt x="5063" y="3600"/>
                  </a:lnTo>
                  <a:lnTo>
                    <a:pt x="4278" y="3600"/>
                  </a:lnTo>
                  <a:lnTo>
                    <a:pt x="4278" y="2782"/>
                  </a:lnTo>
                  <a:close/>
                  <a:moveTo>
                    <a:pt x="4686" y="5040"/>
                  </a:moveTo>
                  <a:cubicBezTo>
                    <a:pt x="4686" y="5862"/>
                    <a:pt x="4017" y="6532"/>
                    <a:pt x="3195" y="6532"/>
                  </a:cubicBezTo>
                  <a:cubicBezTo>
                    <a:pt x="2371" y="6532"/>
                    <a:pt x="1703" y="5862"/>
                    <a:pt x="1703" y="5040"/>
                  </a:cubicBezTo>
                  <a:lnTo>
                    <a:pt x="2520" y="5040"/>
                  </a:lnTo>
                  <a:cubicBezTo>
                    <a:pt x="2520" y="5411"/>
                    <a:pt x="2823" y="5713"/>
                    <a:pt x="3195" y="5713"/>
                  </a:cubicBezTo>
                  <a:cubicBezTo>
                    <a:pt x="3565" y="5713"/>
                    <a:pt x="3868" y="5411"/>
                    <a:pt x="3868" y="5040"/>
                  </a:cubicBezTo>
                  <a:close/>
                  <a:moveTo>
                    <a:pt x="4096" y="1"/>
                  </a:moveTo>
                  <a:cubicBezTo>
                    <a:pt x="3559" y="938"/>
                    <a:pt x="2548" y="1571"/>
                    <a:pt x="1393" y="1571"/>
                  </a:cubicBezTo>
                  <a:lnTo>
                    <a:pt x="0" y="1571"/>
                  </a:lnTo>
                  <a:lnTo>
                    <a:pt x="0" y="4319"/>
                  </a:lnTo>
                  <a:cubicBezTo>
                    <a:pt x="0" y="6080"/>
                    <a:pt x="1432" y="7514"/>
                    <a:pt x="3195" y="7514"/>
                  </a:cubicBezTo>
                  <a:cubicBezTo>
                    <a:pt x="4956" y="7514"/>
                    <a:pt x="6389" y="6082"/>
                    <a:pt x="6389" y="4319"/>
                  </a:cubicBezTo>
                  <a:lnTo>
                    <a:pt x="6389" y="1545"/>
                  </a:lnTo>
                  <a:cubicBezTo>
                    <a:pt x="5407" y="1414"/>
                    <a:pt x="4567" y="826"/>
                    <a:pt x="4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53" name="Google Shape;2794;p67">
              <a:extLst>
                <a:ext uri="{FF2B5EF4-FFF2-40B4-BE49-F238E27FC236}">
                  <a16:creationId xmlns:a16="http://schemas.microsoft.com/office/drawing/2014/main" id="{B5D7DD9B-175C-A5A5-1996-AEFF2296C51E}"/>
                </a:ext>
              </a:extLst>
            </p:cNvPr>
            <p:cNvSpPr/>
            <p:nvPr/>
          </p:nvSpPr>
          <p:spPr>
            <a:xfrm>
              <a:off x="1143875" y="2284325"/>
              <a:ext cx="24600" cy="33800"/>
            </a:xfrm>
            <a:custGeom>
              <a:avLst/>
              <a:gdLst/>
              <a:ahLst/>
              <a:cxnLst/>
              <a:rect l="l" t="t" r="r" b="b"/>
              <a:pathLst>
                <a:path w="984" h="1352" extrusionOk="0">
                  <a:moveTo>
                    <a:pt x="529" y="0"/>
                  </a:moveTo>
                  <a:cubicBezTo>
                    <a:pt x="238" y="0"/>
                    <a:pt x="0" y="239"/>
                    <a:pt x="0" y="531"/>
                  </a:cubicBezTo>
                  <a:lnTo>
                    <a:pt x="0" y="821"/>
                  </a:lnTo>
                  <a:cubicBezTo>
                    <a:pt x="0" y="1113"/>
                    <a:pt x="238" y="1351"/>
                    <a:pt x="529" y="1351"/>
                  </a:cubicBezTo>
                  <a:lnTo>
                    <a:pt x="984" y="1351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54" name="Google Shape;2795;p67">
              <a:extLst>
                <a:ext uri="{FF2B5EF4-FFF2-40B4-BE49-F238E27FC236}">
                  <a16:creationId xmlns:a16="http://schemas.microsoft.com/office/drawing/2014/main" id="{3FDE5A25-C6A0-C0FB-620E-8EE6662D5D66}"/>
                </a:ext>
              </a:extLst>
            </p:cNvPr>
            <p:cNvSpPr/>
            <p:nvPr/>
          </p:nvSpPr>
          <p:spPr>
            <a:xfrm>
              <a:off x="1188925" y="2171725"/>
              <a:ext cx="159750" cy="92175"/>
            </a:xfrm>
            <a:custGeom>
              <a:avLst/>
              <a:gdLst/>
              <a:ahLst/>
              <a:cxnLst/>
              <a:rect l="l" t="t" r="r" b="b"/>
              <a:pathLst>
                <a:path w="6390" h="3687" extrusionOk="0">
                  <a:moveTo>
                    <a:pt x="3195" y="1"/>
                  </a:moveTo>
                  <a:cubicBezTo>
                    <a:pt x="1432" y="1"/>
                    <a:pt x="0" y="1434"/>
                    <a:pt x="0" y="3195"/>
                  </a:cubicBezTo>
                  <a:lnTo>
                    <a:pt x="0" y="3686"/>
                  </a:lnTo>
                  <a:lnTo>
                    <a:pt x="1393" y="3686"/>
                  </a:lnTo>
                  <a:cubicBezTo>
                    <a:pt x="2657" y="3686"/>
                    <a:pt x="3686" y="2658"/>
                    <a:pt x="3686" y="1393"/>
                  </a:cubicBezTo>
                  <a:lnTo>
                    <a:pt x="4504" y="1393"/>
                  </a:lnTo>
                  <a:cubicBezTo>
                    <a:pt x="4504" y="2519"/>
                    <a:pt x="5319" y="3456"/>
                    <a:pt x="6389" y="3650"/>
                  </a:cubicBezTo>
                  <a:lnTo>
                    <a:pt x="6389" y="3195"/>
                  </a:lnTo>
                  <a:cubicBezTo>
                    <a:pt x="6389" y="1434"/>
                    <a:pt x="4956" y="1"/>
                    <a:pt x="3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55" name="Google Shape;2796;p67">
              <a:extLst>
                <a:ext uri="{FF2B5EF4-FFF2-40B4-BE49-F238E27FC236}">
                  <a16:creationId xmlns:a16="http://schemas.microsoft.com/office/drawing/2014/main" id="{83BD13F3-ABA4-E1E2-3D8A-B13539E54255}"/>
                </a:ext>
              </a:extLst>
            </p:cNvPr>
            <p:cNvSpPr/>
            <p:nvPr/>
          </p:nvSpPr>
          <p:spPr>
            <a:xfrm>
              <a:off x="1094275" y="2127775"/>
              <a:ext cx="57175" cy="57200"/>
            </a:xfrm>
            <a:custGeom>
              <a:avLst/>
              <a:gdLst/>
              <a:ahLst/>
              <a:cxnLst/>
              <a:rect l="l" t="t" r="r" b="b"/>
              <a:pathLst>
                <a:path w="2287" h="2288" extrusionOk="0">
                  <a:moveTo>
                    <a:pt x="0" y="1"/>
                  </a:moveTo>
                  <a:lnTo>
                    <a:pt x="0" y="2288"/>
                  </a:lnTo>
                  <a:lnTo>
                    <a:pt x="818" y="2288"/>
                  </a:lnTo>
                  <a:lnTo>
                    <a:pt x="818" y="819"/>
                  </a:lnTo>
                  <a:lnTo>
                    <a:pt x="2287" y="819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56" name="Google Shape;2797;p67">
              <a:extLst>
                <a:ext uri="{FF2B5EF4-FFF2-40B4-BE49-F238E27FC236}">
                  <a16:creationId xmlns:a16="http://schemas.microsoft.com/office/drawing/2014/main" id="{5426A9D2-64AE-A95A-A718-646404A531DF}"/>
                </a:ext>
              </a:extLst>
            </p:cNvPr>
            <p:cNvSpPr/>
            <p:nvPr/>
          </p:nvSpPr>
          <p:spPr>
            <a:xfrm>
              <a:off x="1386125" y="2127775"/>
              <a:ext cx="57200" cy="57200"/>
            </a:xfrm>
            <a:custGeom>
              <a:avLst/>
              <a:gdLst/>
              <a:ahLst/>
              <a:cxnLst/>
              <a:rect l="l" t="t" r="r" b="b"/>
              <a:pathLst>
                <a:path w="2288" h="2288" extrusionOk="0">
                  <a:moveTo>
                    <a:pt x="1" y="1"/>
                  </a:moveTo>
                  <a:lnTo>
                    <a:pt x="1" y="819"/>
                  </a:lnTo>
                  <a:lnTo>
                    <a:pt x="1469" y="819"/>
                  </a:lnTo>
                  <a:lnTo>
                    <a:pt x="1469" y="2288"/>
                  </a:lnTo>
                  <a:lnTo>
                    <a:pt x="2288" y="2288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57" name="Google Shape;2798;p67">
              <a:extLst>
                <a:ext uri="{FF2B5EF4-FFF2-40B4-BE49-F238E27FC236}">
                  <a16:creationId xmlns:a16="http://schemas.microsoft.com/office/drawing/2014/main" id="{7C8463ED-9975-56F4-C97E-CC2D82C16F41}"/>
                </a:ext>
              </a:extLst>
            </p:cNvPr>
            <p:cNvSpPr/>
            <p:nvPr/>
          </p:nvSpPr>
          <p:spPr>
            <a:xfrm>
              <a:off x="1094275" y="2419650"/>
              <a:ext cx="57175" cy="57200"/>
            </a:xfrm>
            <a:custGeom>
              <a:avLst/>
              <a:gdLst/>
              <a:ahLst/>
              <a:cxnLst/>
              <a:rect l="l" t="t" r="r" b="b"/>
              <a:pathLst>
                <a:path w="2287" h="2288" extrusionOk="0">
                  <a:moveTo>
                    <a:pt x="0" y="1"/>
                  </a:moveTo>
                  <a:lnTo>
                    <a:pt x="0" y="2287"/>
                  </a:lnTo>
                  <a:lnTo>
                    <a:pt x="2287" y="2287"/>
                  </a:lnTo>
                  <a:lnTo>
                    <a:pt x="2287" y="1469"/>
                  </a:lnTo>
                  <a:lnTo>
                    <a:pt x="818" y="1469"/>
                  </a:lnTo>
                  <a:lnTo>
                    <a:pt x="8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58" name="Google Shape;2799;p67">
              <a:extLst>
                <a:ext uri="{FF2B5EF4-FFF2-40B4-BE49-F238E27FC236}">
                  <a16:creationId xmlns:a16="http://schemas.microsoft.com/office/drawing/2014/main" id="{4954B884-4D78-3B34-570F-F55C5377FCB8}"/>
                </a:ext>
              </a:extLst>
            </p:cNvPr>
            <p:cNvSpPr/>
            <p:nvPr/>
          </p:nvSpPr>
          <p:spPr>
            <a:xfrm>
              <a:off x="1386100" y="2419650"/>
              <a:ext cx="57175" cy="57200"/>
            </a:xfrm>
            <a:custGeom>
              <a:avLst/>
              <a:gdLst/>
              <a:ahLst/>
              <a:cxnLst/>
              <a:rect l="l" t="t" r="r" b="b"/>
              <a:pathLst>
                <a:path w="2287" h="2288" extrusionOk="0">
                  <a:moveTo>
                    <a:pt x="1468" y="1"/>
                  </a:moveTo>
                  <a:lnTo>
                    <a:pt x="1468" y="1469"/>
                  </a:lnTo>
                  <a:lnTo>
                    <a:pt x="0" y="1469"/>
                  </a:lnTo>
                  <a:lnTo>
                    <a:pt x="0" y="2287"/>
                  </a:lnTo>
                  <a:lnTo>
                    <a:pt x="2287" y="2287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59" name="Google Shape;2800;p67">
              <a:extLst>
                <a:ext uri="{FF2B5EF4-FFF2-40B4-BE49-F238E27FC236}">
                  <a16:creationId xmlns:a16="http://schemas.microsoft.com/office/drawing/2014/main" id="{7E2909F4-4C52-711E-7BC3-34D885F62E63}"/>
                </a:ext>
              </a:extLst>
            </p:cNvPr>
            <p:cNvSpPr/>
            <p:nvPr/>
          </p:nvSpPr>
          <p:spPr>
            <a:xfrm>
              <a:off x="1369100" y="2284325"/>
              <a:ext cx="24625" cy="33800"/>
            </a:xfrm>
            <a:custGeom>
              <a:avLst/>
              <a:gdLst/>
              <a:ahLst/>
              <a:cxnLst/>
              <a:rect l="l" t="t" r="r" b="b"/>
              <a:pathLst>
                <a:path w="985" h="1352" extrusionOk="0">
                  <a:moveTo>
                    <a:pt x="1" y="0"/>
                  </a:moveTo>
                  <a:lnTo>
                    <a:pt x="1" y="1351"/>
                  </a:lnTo>
                  <a:lnTo>
                    <a:pt x="454" y="1351"/>
                  </a:lnTo>
                  <a:cubicBezTo>
                    <a:pt x="746" y="1351"/>
                    <a:pt x="984" y="1113"/>
                    <a:pt x="984" y="821"/>
                  </a:cubicBezTo>
                  <a:lnTo>
                    <a:pt x="984" y="530"/>
                  </a:lnTo>
                  <a:cubicBezTo>
                    <a:pt x="984" y="239"/>
                    <a:pt x="746" y="0"/>
                    <a:pt x="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60" name="Google Shape;1216;p35">
            <a:extLst>
              <a:ext uri="{FF2B5EF4-FFF2-40B4-BE49-F238E27FC236}">
                <a16:creationId xmlns:a16="http://schemas.microsoft.com/office/drawing/2014/main" id="{7096B750-436B-3A4F-9433-92FE1C80775C}"/>
              </a:ext>
            </a:extLst>
          </p:cNvPr>
          <p:cNvSpPr/>
          <p:nvPr/>
        </p:nvSpPr>
        <p:spPr>
          <a:xfrm>
            <a:off x="10183861" y="5129945"/>
            <a:ext cx="6813431" cy="94616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b="1"/>
              <a:t>Nguyễn Thị </a:t>
            </a:r>
            <a:r>
              <a:rPr lang="en-US" sz="2800" b="1" err="1"/>
              <a:t>Hồng</a:t>
            </a:r>
            <a:r>
              <a:rPr lang="en-US" sz="2800" b="1"/>
              <a:t> </a:t>
            </a:r>
            <a:r>
              <a:rPr lang="en-US" sz="2800" b="1" err="1"/>
              <a:t>Phượng</a:t>
            </a:r>
            <a:r>
              <a:rPr lang="en-US" sz="2800" b="1"/>
              <a:t> - 47.01.103.087</a:t>
            </a:r>
            <a:endParaRPr sz="2800" b="1"/>
          </a:p>
        </p:txBody>
      </p:sp>
      <p:grpSp>
        <p:nvGrpSpPr>
          <p:cNvPr id="61" name="Google Shape;2792;p67">
            <a:extLst>
              <a:ext uri="{FF2B5EF4-FFF2-40B4-BE49-F238E27FC236}">
                <a16:creationId xmlns:a16="http://schemas.microsoft.com/office/drawing/2014/main" id="{DCE5E64A-F75E-2BFF-6F26-BCDD92FE167C}"/>
              </a:ext>
            </a:extLst>
          </p:cNvPr>
          <p:cNvGrpSpPr/>
          <p:nvPr/>
        </p:nvGrpSpPr>
        <p:grpSpPr>
          <a:xfrm>
            <a:off x="8781006" y="5214030"/>
            <a:ext cx="1143000" cy="862074"/>
            <a:chOff x="1094275" y="2127775"/>
            <a:chExt cx="349050" cy="349075"/>
          </a:xfrm>
        </p:grpSpPr>
        <p:sp>
          <p:nvSpPr>
            <p:cNvPr id="62" name="Google Shape;2793;p67">
              <a:extLst>
                <a:ext uri="{FF2B5EF4-FFF2-40B4-BE49-F238E27FC236}">
                  <a16:creationId xmlns:a16="http://schemas.microsoft.com/office/drawing/2014/main" id="{2A1592E6-85E5-273A-5F7A-B72CE069E8DB}"/>
                </a:ext>
              </a:extLst>
            </p:cNvPr>
            <p:cNvSpPr/>
            <p:nvPr/>
          </p:nvSpPr>
          <p:spPr>
            <a:xfrm>
              <a:off x="1188925" y="2245050"/>
              <a:ext cx="159750" cy="187850"/>
            </a:xfrm>
            <a:custGeom>
              <a:avLst/>
              <a:gdLst/>
              <a:ahLst/>
              <a:cxnLst/>
              <a:rect l="l" t="t" r="r" b="b"/>
              <a:pathLst>
                <a:path w="6390" h="7514" extrusionOk="0">
                  <a:moveTo>
                    <a:pt x="2112" y="2783"/>
                  </a:moveTo>
                  <a:lnTo>
                    <a:pt x="2112" y="3600"/>
                  </a:lnTo>
                  <a:lnTo>
                    <a:pt x="1326" y="3600"/>
                  </a:lnTo>
                  <a:lnTo>
                    <a:pt x="1326" y="2783"/>
                  </a:lnTo>
                  <a:close/>
                  <a:moveTo>
                    <a:pt x="5063" y="2782"/>
                  </a:moveTo>
                  <a:lnTo>
                    <a:pt x="5063" y="3600"/>
                  </a:lnTo>
                  <a:lnTo>
                    <a:pt x="4278" y="3600"/>
                  </a:lnTo>
                  <a:lnTo>
                    <a:pt x="4278" y="2782"/>
                  </a:lnTo>
                  <a:close/>
                  <a:moveTo>
                    <a:pt x="4686" y="5040"/>
                  </a:moveTo>
                  <a:cubicBezTo>
                    <a:pt x="4686" y="5862"/>
                    <a:pt x="4017" y="6532"/>
                    <a:pt x="3195" y="6532"/>
                  </a:cubicBezTo>
                  <a:cubicBezTo>
                    <a:pt x="2371" y="6532"/>
                    <a:pt x="1703" y="5862"/>
                    <a:pt x="1703" y="5040"/>
                  </a:cubicBezTo>
                  <a:lnTo>
                    <a:pt x="2520" y="5040"/>
                  </a:lnTo>
                  <a:cubicBezTo>
                    <a:pt x="2520" y="5411"/>
                    <a:pt x="2823" y="5713"/>
                    <a:pt x="3195" y="5713"/>
                  </a:cubicBezTo>
                  <a:cubicBezTo>
                    <a:pt x="3565" y="5713"/>
                    <a:pt x="3868" y="5411"/>
                    <a:pt x="3868" y="5040"/>
                  </a:cubicBezTo>
                  <a:close/>
                  <a:moveTo>
                    <a:pt x="4096" y="1"/>
                  </a:moveTo>
                  <a:cubicBezTo>
                    <a:pt x="3559" y="938"/>
                    <a:pt x="2548" y="1571"/>
                    <a:pt x="1393" y="1571"/>
                  </a:cubicBezTo>
                  <a:lnTo>
                    <a:pt x="0" y="1571"/>
                  </a:lnTo>
                  <a:lnTo>
                    <a:pt x="0" y="4319"/>
                  </a:lnTo>
                  <a:cubicBezTo>
                    <a:pt x="0" y="6080"/>
                    <a:pt x="1432" y="7514"/>
                    <a:pt x="3195" y="7514"/>
                  </a:cubicBezTo>
                  <a:cubicBezTo>
                    <a:pt x="4956" y="7514"/>
                    <a:pt x="6389" y="6082"/>
                    <a:pt x="6389" y="4319"/>
                  </a:cubicBezTo>
                  <a:lnTo>
                    <a:pt x="6389" y="1545"/>
                  </a:lnTo>
                  <a:cubicBezTo>
                    <a:pt x="5407" y="1414"/>
                    <a:pt x="4567" y="826"/>
                    <a:pt x="4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63" name="Google Shape;2794;p67">
              <a:extLst>
                <a:ext uri="{FF2B5EF4-FFF2-40B4-BE49-F238E27FC236}">
                  <a16:creationId xmlns:a16="http://schemas.microsoft.com/office/drawing/2014/main" id="{E1BA21A3-F4E4-1F0E-26CE-868C9C78579E}"/>
                </a:ext>
              </a:extLst>
            </p:cNvPr>
            <p:cNvSpPr/>
            <p:nvPr/>
          </p:nvSpPr>
          <p:spPr>
            <a:xfrm>
              <a:off x="1143875" y="2284325"/>
              <a:ext cx="24600" cy="33800"/>
            </a:xfrm>
            <a:custGeom>
              <a:avLst/>
              <a:gdLst/>
              <a:ahLst/>
              <a:cxnLst/>
              <a:rect l="l" t="t" r="r" b="b"/>
              <a:pathLst>
                <a:path w="984" h="1352" extrusionOk="0">
                  <a:moveTo>
                    <a:pt x="529" y="0"/>
                  </a:moveTo>
                  <a:cubicBezTo>
                    <a:pt x="238" y="0"/>
                    <a:pt x="0" y="239"/>
                    <a:pt x="0" y="531"/>
                  </a:cubicBezTo>
                  <a:lnTo>
                    <a:pt x="0" y="821"/>
                  </a:lnTo>
                  <a:cubicBezTo>
                    <a:pt x="0" y="1113"/>
                    <a:pt x="238" y="1351"/>
                    <a:pt x="529" y="1351"/>
                  </a:cubicBezTo>
                  <a:lnTo>
                    <a:pt x="984" y="1351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64" name="Google Shape;2795;p67">
              <a:extLst>
                <a:ext uri="{FF2B5EF4-FFF2-40B4-BE49-F238E27FC236}">
                  <a16:creationId xmlns:a16="http://schemas.microsoft.com/office/drawing/2014/main" id="{7A6BA997-0790-E53A-8390-72E640E1E101}"/>
                </a:ext>
              </a:extLst>
            </p:cNvPr>
            <p:cNvSpPr/>
            <p:nvPr/>
          </p:nvSpPr>
          <p:spPr>
            <a:xfrm>
              <a:off x="1188925" y="2171725"/>
              <a:ext cx="159750" cy="92175"/>
            </a:xfrm>
            <a:custGeom>
              <a:avLst/>
              <a:gdLst/>
              <a:ahLst/>
              <a:cxnLst/>
              <a:rect l="l" t="t" r="r" b="b"/>
              <a:pathLst>
                <a:path w="6390" h="3687" extrusionOk="0">
                  <a:moveTo>
                    <a:pt x="3195" y="1"/>
                  </a:moveTo>
                  <a:cubicBezTo>
                    <a:pt x="1432" y="1"/>
                    <a:pt x="0" y="1434"/>
                    <a:pt x="0" y="3195"/>
                  </a:cubicBezTo>
                  <a:lnTo>
                    <a:pt x="0" y="3686"/>
                  </a:lnTo>
                  <a:lnTo>
                    <a:pt x="1393" y="3686"/>
                  </a:lnTo>
                  <a:cubicBezTo>
                    <a:pt x="2657" y="3686"/>
                    <a:pt x="3686" y="2658"/>
                    <a:pt x="3686" y="1393"/>
                  </a:cubicBezTo>
                  <a:lnTo>
                    <a:pt x="4504" y="1393"/>
                  </a:lnTo>
                  <a:cubicBezTo>
                    <a:pt x="4504" y="2519"/>
                    <a:pt x="5319" y="3456"/>
                    <a:pt x="6389" y="3650"/>
                  </a:cubicBezTo>
                  <a:lnTo>
                    <a:pt x="6389" y="3195"/>
                  </a:lnTo>
                  <a:cubicBezTo>
                    <a:pt x="6389" y="1434"/>
                    <a:pt x="4956" y="1"/>
                    <a:pt x="3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65" name="Google Shape;2796;p67">
              <a:extLst>
                <a:ext uri="{FF2B5EF4-FFF2-40B4-BE49-F238E27FC236}">
                  <a16:creationId xmlns:a16="http://schemas.microsoft.com/office/drawing/2014/main" id="{4244631C-C621-0C81-580D-C3DDBB010573}"/>
                </a:ext>
              </a:extLst>
            </p:cNvPr>
            <p:cNvSpPr/>
            <p:nvPr/>
          </p:nvSpPr>
          <p:spPr>
            <a:xfrm>
              <a:off x="1094275" y="2127775"/>
              <a:ext cx="57175" cy="57200"/>
            </a:xfrm>
            <a:custGeom>
              <a:avLst/>
              <a:gdLst/>
              <a:ahLst/>
              <a:cxnLst/>
              <a:rect l="l" t="t" r="r" b="b"/>
              <a:pathLst>
                <a:path w="2287" h="2288" extrusionOk="0">
                  <a:moveTo>
                    <a:pt x="0" y="1"/>
                  </a:moveTo>
                  <a:lnTo>
                    <a:pt x="0" y="2288"/>
                  </a:lnTo>
                  <a:lnTo>
                    <a:pt x="818" y="2288"/>
                  </a:lnTo>
                  <a:lnTo>
                    <a:pt x="818" y="819"/>
                  </a:lnTo>
                  <a:lnTo>
                    <a:pt x="2287" y="819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66" name="Google Shape;2797;p67">
              <a:extLst>
                <a:ext uri="{FF2B5EF4-FFF2-40B4-BE49-F238E27FC236}">
                  <a16:creationId xmlns:a16="http://schemas.microsoft.com/office/drawing/2014/main" id="{97DACBB9-52AB-244E-4D69-6B0E61496875}"/>
                </a:ext>
              </a:extLst>
            </p:cNvPr>
            <p:cNvSpPr/>
            <p:nvPr/>
          </p:nvSpPr>
          <p:spPr>
            <a:xfrm>
              <a:off x="1386125" y="2127775"/>
              <a:ext cx="57200" cy="57200"/>
            </a:xfrm>
            <a:custGeom>
              <a:avLst/>
              <a:gdLst/>
              <a:ahLst/>
              <a:cxnLst/>
              <a:rect l="l" t="t" r="r" b="b"/>
              <a:pathLst>
                <a:path w="2288" h="2288" extrusionOk="0">
                  <a:moveTo>
                    <a:pt x="1" y="1"/>
                  </a:moveTo>
                  <a:lnTo>
                    <a:pt x="1" y="819"/>
                  </a:lnTo>
                  <a:lnTo>
                    <a:pt x="1469" y="819"/>
                  </a:lnTo>
                  <a:lnTo>
                    <a:pt x="1469" y="2288"/>
                  </a:lnTo>
                  <a:lnTo>
                    <a:pt x="2288" y="2288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67" name="Google Shape;2798;p67">
              <a:extLst>
                <a:ext uri="{FF2B5EF4-FFF2-40B4-BE49-F238E27FC236}">
                  <a16:creationId xmlns:a16="http://schemas.microsoft.com/office/drawing/2014/main" id="{1F9FC32C-D89E-21E7-2B82-9E8DA334E850}"/>
                </a:ext>
              </a:extLst>
            </p:cNvPr>
            <p:cNvSpPr/>
            <p:nvPr/>
          </p:nvSpPr>
          <p:spPr>
            <a:xfrm>
              <a:off x="1094275" y="2419650"/>
              <a:ext cx="57175" cy="57200"/>
            </a:xfrm>
            <a:custGeom>
              <a:avLst/>
              <a:gdLst/>
              <a:ahLst/>
              <a:cxnLst/>
              <a:rect l="l" t="t" r="r" b="b"/>
              <a:pathLst>
                <a:path w="2287" h="2288" extrusionOk="0">
                  <a:moveTo>
                    <a:pt x="0" y="1"/>
                  </a:moveTo>
                  <a:lnTo>
                    <a:pt x="0" y="2287"/>
                  </a:lnTo>
                  <a:lnTo>
                    <a:pt x="2287" y="2287"/>
                  </a:lnTo>
                  <a:lnTo>
                    <a:pt x="2287" y="1469"/>
                  </a:lnTo>
                  <a:lnTo>
                    <a:pt x="818" y="1469"/>
                  </a:lnTo>
                  <a:lnTo>
                    <a:pt x="8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68" name="Google Shape;2799;p67">
              <a:extLst>
                <a:ext uri="{FF2B5EF4-FFF2-40B4-BE49-F238E27FC236}">
                  <a16:creationId xmlns:a16="http://schemas.microsoft.com/office/drawing/2014/main" id="{0B4E2283-EBDC-9B2B-8233-C7A9B337BF4A}"/>
                </a:ext>
              </a:extLst>
            </p:cNvPr>
            <p:cNvSpPr/>
            <p:nvPr/>
          </p:nvSpPr>
          <p:spPr>
            <a:xfrm>
              <a:off x="1386100" y="2419650"/>
              <a:ext cx="57175" cy="57200"/>
            </a:xfrm>
            <a:custGeom>
              <a:avLst/>
              <a:gdLst/>
              <a:ahLst/>
              <a:cxnLst/>
              <a:rect l="l" t="t" r="r" b="b"/>
              <a:pathLst>
                <a:path w="2287" h="2288" extrusionOk="0">
                  <a:moveTo>
                    <a:pt x="1468" y="1"/>
                  </a:moveTo>
                  <a:lnTo>
                    <a:pt x="1468" y="1469"/>
                  </a:lnTo>
                  <a:lnTo>
                    <a:pt x="0" y="1469"/>
                  </a:lnTo>
                  <a:lnTo>
                    <a:pt x="0" y="2287"/>
                  </a:lnTo>
                  <a:lnTo>
                    <a:pt x="2287" y="2287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69" name="Google Shape;2800;p67">
              <a:extLst>
                <a:ext uri="{FF2B5EF4-FFF2-40B4-BE49-F238E27FC236}">
                  <a16:creationId xmlns:a16="http://schemas.microsoft.com/office/drawing/2014/main" id="{DAE8020F-E74E-7DD4-DF91-BD4CDB0DE1A1}"/>
                </a:ext>
              </a:extLst>
            </p:cNvPr>
            <p:cNvSpPr/>
            <p:nvPr/>
          </p:nvSpPr>
          <p:spPr>
            <a:xfrm>
              <a:off x="1369100" y="2284325"/>
              <a:ext cx="24625" cy="33800"/>
            </a:xfrm>
            <a:custGeom>
              <a:avLst/>
              <a:gdLst/>
              <a:ahLst/>
              <a:cxnLst/>
              <a:rect l="l" t="t" r="r" b="b"/>
              <a:pathLst>
                <a:path w="985" h="1352" extrusionOk="0">
                  <a:moveTo>
                    <a:pt x="1" y="0"/>
                  </a:moveTo>
                  <a:lnTo>
                    <a:pt x="1" y="1351"/>
                  </a:lnTo>
                  <a:lnTo>
                    <a:pt x="454" y="1351"/>
                  </a:lnTo>
                  <a:cubicBezTo>
                    <a:pt x="746" y="1351"/>
                    <a:pt x="984" y="1113"/>
                    <a:pt x="984" y="821"/>
                  </a:cubicBezTo>
                  <a:lnTo>
                    <a:pt x="984" y="530"/>
                  </a:lnTo>
                  <a:cubicBezTo>
                    <a:pt x="984" y="239"/>
                    <a:pt x="746" y="0"/>
                    <a:pt x="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70" name="Google Shape;1216;p35">
            <a:extLst>
              <a:ext uri="{FF2B5EF4-FFF2-40B4-BE49-F238E27FC236}">
                <a16:creationId xmlns:a16="http://schemas.microsoft.com/office/drawing/2014/main" id="{9C731440-12EE-B512-0F1F-2CED6898FA3C}"/>
              </a:ext>
            </a:extLst>
          </p:cNvPr>
          <p:cNvSpPr/>
          <p:nvPr/>
        </p:nvSpPr>
        <p:spPr>
          <a:xfrm>
            <a:off x="10183861" y="6591171"/>
            <a:ext cx="6813431" cy="94616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b="1"/>
              <a:t>Bùi Nguyễn Thanh Bình - 47.01.103.030</a:t>
            </a:r>
            <a:endParaRPr sz="2800" b="1"/>
          </a:p>
        </p:txBody>
      </p:sp>
      <p:grpSp>
        <p:nvGrpSpPr>
          <p:cNvPr id="71" name="Google Shape;2792;p67">
            <a:extLst>
              <a:ext uri="{FF2B5EF4-FFF2-40B4-BE49-F238E27FC236}">
                <a16:creationId xmlns:a16="http://schemas.microsoft.com/office/drawing/2014/main" id="{2981BF80-4B5C-AE7E-CA43-222FCB8DC3B9}"/>
              </a:ext>
            </a:extLst>
          </p:cNvPr>
          <p:cNvGrpSpPr/>
          <p:nvPr/>
        </p:nvGrpSpPr>
        <p:grpSpPr>
          <a:xfrm>
            <a:off x="8781006" y="6675256"/>
            <a:ext cx="1143000" cy="862074"/>
            <a:chOff x="1094275" y="2127775"/>
            <a:chExt cx="349050" cy="349075"/>
          </a:xfrm>
        </p:grpSpPr>
        <p:sp>
          <p:nvSpPr>
            <p:cNvPr id="72" name="Google Shape;2793;p67">
              <a:extLst>
                <a:ext uri="{FF2B5EF4-FFF2-40B4-BE49-F238E27FC236}">
                  <a16:creationId xmlns:a16="http://schemas.microsoft.com/office/drawing/2014/main" id="{D4639B0C-D3EA-0169-0ADB-48B4DBB73571}"/>
                </a:ext>
              </a:extLst>
            </p:cNvPr>
            <p:cNvSpPr/>
            <p:nvPr/>
          </p:nvSpPr>
          <p:spPr>
            <a:xfrm>
              <a:off x="1188925" y="2245050"/>
              <a:ext cx="159750" cy="187850"/>
            </a:xfrm>
            <a:custGeom>
              <a:avLst/>
              <a:gdLst/>
              <a:ahLst/>
              <a:cxnLst/>
              <a:rect l="l" t="t" r="r" b="b"/>
              <a:pathLst>
                <a:path w="6390" h="7514" extrusionOk="0">
                  <a:moveTo>
                    <a:pt x="2112" y="2783"/>
                  </a:moveTo>
                  <a:lnTo>
                    <a:pt x="2112" y="3600"/>
                  </a:lnTo>
                  <a:lnTo>
                    <a:pt x="1326" y="3600"/>
                  </a:lnTo>
                  <a:lnTo>
                    <a:pt x="1326" y="2783"/>
                  </a:lnTo>
                  <a:close/>
                  <a:moveTo>
                    <a:pt x="5063" y="2782"/>
                  </a:moveTo>
                  <a:lnTo>
                    <a:pt x="5063" y="3600"/>
                  </a:lnTo>
                  <a:lnTo>
                    <a:pt x="4278" y="3600"/>
                  </a:lnTo>
                  <a:lnTo>
                    <a:pt x="4278" y="2782"/>
                  </a:lnTo>
                  <a:close/>
                  <a:moveTo>
                    <a:pt x="4686" y="5040"/>
                  </a:moveTo>
                  <a:cubicBezTo>
                    <a:pt x="4686" y="5862"/>
                    <a:pt x="4017" y="6532"/>
                    <a:pt x="3195" y="6532"/>
                  </a:cubicBezTo>
                  <a:cubicBezTo>
                    <a:pt x="2371" y="6532"/>
                    <a:pt x="1703" y="5862"/>
                    <a:pt x="1703" y="5040"/>
                  </a:cubicBezTo>
                  <a:lnTo>
                    <a:pt x="2520" y="5040"/>
                  </a:lnTo>
                  <a:cubicBezTo>
                    <a:pt x="2520" y="5411"/>
                    <a:pt x="2823" y="5713"/>
                    <a:pt x="3195" y="5713"/>
                  </a:cubicBezTo>
                  <a:cubicBezTo>
                    <a:pt x="3565" y="5713"/>
                    <a:pt x="3868" y="5411"/>
                    <a:pt x="3868" y="5040"/>
                  </a:cubicBezTo>
                  <a:close/>
                  <a:moveTo>
                    <a:pt x="4096" y="1"/>
                  </a:moveTo>
                  <a:cubicBezTo>
                    <a:pt x="3559" y="938"/>
                    <a:pt x="2548" y="1571"/>
                    <a:pt x="1393" y="1571"/>
                  </a:cubicBezTo>
                  <a:lnTo>
                    <a:pt x="0" y="1571"/>
                  </a:lnTo>
                  <a:lnTo>
                    <a:pt x="0" y="4319"/>
                  </a:lnTo>
                  <a:cubicBezTo>
                    <a:pt x="0" y="6080"/>
                    <a:pt x="1432" y="7514"/>
                    <a:pt x="3195" y="7514"/>
                  </a:cubicBezTo>
                  <a:cubicBezTo>
                    <a:pt x="4956" y="7514"/>
                    <a:pt x="6389" y="6082"/>
                    <a:pt x="6389" y="4319"/>
                  </a:cubicBezTo>
                  <a:lnTo>
                    <a:pt x="6389" y="1545"/>
                  </a:lnTo>
                  <a:cubicBezTo>
                    <a:pt x="5407" y="1414"/>
                    <a:pt x="4567" y="826"/>
                    <a:pt x="4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73" name="Google Shape;2794;p67">
              <a:extLst>
                <a:ext uri="{FF2B5EF4-FFF2-40B4-BE49-F238E27FC236}">
                  <a16:creationId xmlns:a16="http://schemas.microsoft.com/office/drawing/2014/main" id="{F6E7D8F0-A3D6-6D63-1F45-83290997FCF0}"/>
                </a:ext>
              </a:extLst>
            </p:cNvPr>
            <p:cNvSpPr/>
            <p:nvPr/>
          </p:nvSpPr>
          <p:spPr>
            <a:xfrm>
              <a:off x="1143875" y="2284325"/>
              <a:ext cx="24600" cy="33800"/>
            </a:xfrm>
            <a:custGeom>
              <a:avLst/>
              <a:gdLst/>
              <a:ahLst/>
              <a:cxnLst/>
              <a:rect l="l" t="t" r="r" b="b"/>
              <a:pathLst>
                <a:path w="984" h="1352" extrusionOk="0">
                  <a:moveTo>
                    <a:pt x="529" y="0"/>
                  </a:moveTo>
                  <a:cubicBezTo>
                    <a:pt x="238" y="0"/>
                    <a:pt x="0" y="239"/>
                    <a:pt x="0" y="531"/>
                  </a:cubicBezTo>
                  <a:lnTo>
                    <a:pt x="0" y="821"/>
                  </a:lnTo>
                  <a:cubicBezTo>
                    <a:pt x="0" y="1113"/>
                    <a:pt x="238" y="1351"/>
                    <a:pt x="529" y="1351"/>
                  </a:cubicBezTo>
                  <a:lnTo>
                    <a:pt x="984" y="1351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74" name="Google Shape;2795;p67">
              <a:extLst>
                <a:ext uri="{FF2B5EF4-FFF2-40B4-BE49-F238E27FC236}">
                  <a16:creationId xmlns:a16="http://schemas.microsoft.com/office/drawing/2014/main" id="{70470F1C-79BC-6C33-96C6-EACDC2B132E5}"/>
                </a:ext>
              </a:extLst>
            </p:cNvPr>
            <p:cNvSpPr/>
            <p:nvPr/>
          </p:nvSpPr>
          <p:spPr>
            <a:xfrm>
              <a:off x="1188925" y="2171725"/>
              <a:ext cx="159750" cy="92175"/>
            </a:xfrm>
            <a:custGeom>
              <a:avLst/>
              <a:gdLst/>
              <a:ahLst/>
              <a:cxnLst/>
              <a:rect l="l" t="t" r="r" b="b"/>
              <a:pathLst>
                <a:path w="6390" h="3687" extrusionOk="0">
                  <a:moveTo>
                    <a:pt x="3195" y="1"/>
                  </a:moveTo>
                  <a:cubicBezTo>
                    <a:pt x="1432" y="1"/>
                    <a:pt x="0" y="1434"/>
                    <a:pt x="0" y="3195"/>
                  </a:cubicBezTo>
                  <a:lnTo>
                    <a:pt x="0" y="3686"/>
                  </a:lnTo>
                  <a:lnTo>
                    <a:pt x="1393" y="3686"/>
                  </a:lnTo>
                  <a:cubicBezTo>
                    <a:pt x="2657" y="3686"/>
                    <a:pt x="3686" y="2658"/>
                    <a:pt x="3686" y="1393"/>
                  </a:cubicBezTo>
                  <a:lnTo>
                    <a:pt x="4504" y="1393"/>
                  </a:lnTo>
                  <a:cubicBezTo>
                    <a:pt x="4504" y="2519"/>
                    <a:pt x="5319" y="3456"/>
                    <a:pt x="6389" y="3650"/>
                  </a:cubicBezTo>
                  <a:lnTo>
                    <a:pt x="6389" y="3195"/>
                  </a:lnTo>
                  <a:cubicBezTo>
                    <a:pt x="6389" y="1434"/>
                    <a:pt x="4956" y="1"/>
                    <a:pt x="3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75" name="Google Shape;2796;p67">
              <a:extLst>
                <a:ext uri="{FF2B5EF4-FFF2-40B4-BE49-F238E27FC236}">
                  <a16:creationId xmlns:a16="http://schemas.microsoft.com/office/drawing/2014/main" id="{318703CC-38E0-72B5-94D6-F7AA08CDF921}"/>
                </a:ext>
              </a:extLst>
            </p:cNvPr>
            <p:cNvSpPr/>
            <p:nvPr/>
          </p:nvSpPr>
          <p:spPr>
            <a:xfrm>
              <a:off x="1094275" y="2127775"/>
              <a:ext cx="57175" cy="57200"/>
            </a:xfrm>
            <a:custGeom>
              <a:avLst/>
              <a:gdLst/>
              <a:ahLst/>
              <a:cxnLst/>
              <a:rect l="l" t="t" r="r" b="b"/>
              <a:pathLst>
                <a:path w="2287" h="2288" extrusionOk="0">
                  <a:moveTo>
                    <a:pt x="0" y="1"/>
                  </a:moveTo>
                  <a:lnTo>
                    <a:pt x="0" y="2288"/>
                  </a:lnTo>
                  <a:lnTo>
                    <a:pt x="818" y="2288"/>
                  </a:lnTo>
                  <a:lnTo>
                    <a:pt x="818" y="819"/>
                  </a:lnTo>
                  <a:lnTo>
                    <a:pt x="2287" y="819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76" name="Google Shape;2797;p67">
              <a:extLst>
                <a:ext uri="{FF2B5EF4-FFF2-40B4-BE49-F238E27FC236}">
                  <a16:creationId xmlns:a16="http://schemas.microsoft.com/office/drawing/2014/main" id="{79786208-A832-8C61-A1C8-1BAC17CBF8CA}"/>
                </a:ext>
              </a:extLst>
            </p:cNvPr>
            <p:cNvSpPr/>
            <p:nvPr/>
          </p:nvSpPr>
          <p:spPr>
            <a:xfrm>
              <a:off x="1386125" y="2127775"/>
              <a:ext cx="57200" cy="57200"/>
            </a:xfrm>
            <a:custGeom>
              <a:avLst/>
              <a:gdLst/>
              <a:ahLst/>
              <a:cxnLst/>
              <a:rect l="l" t="t" r="r" b="b"/>
              <a:pathLst>
                <a:path w="2288" h="2288" extrusionOk="0">
                  <a:moveTo>
                    <a:pt x="1" y="1"/>
                  </a:moveTo>
                  <a:lnTo>
                    <a:pt x="1" y="819"/>
                  </a:lnTo>
                  <a:lnTo>
                    <a:pt x="1469" y="819"/>
                  </a:lnTo>
                  <a:lnTo>
                    <a:pt x="1469" y="2288"/>
                  </a:lnTo>
                  <a:lnTo>
                    <a:pt x="2288" y="2288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77" name="Google Shape;2798;p67">
              <a:extLst>
                <a:ext uri="{FF2B5EF4-FFF2-40B4-BE49-F238E27FC236}">
                  <a16:creationId xmlns:a16="http://schemas.microsoft.com/office/drawing/2014/main" id="{F3805609-F447-7350-6F6F-F0490359C776}"/>
                </a:ext>
              </a:extLst>
            </p:cNvPr>
            <p:cNvSpPr/>
            <p:nvPr/>
          </p:nvSpPr>
          <p:spPr>
            <a:xfrm>
              <a:off x="1094275" y="2419650"/>
              <a:ext cx="57175" cy="57200"/>
            </a:xfrm>
            <a:custGeom>
              <a:avLst/>
              <a:gdLst/>
              <a:ahLst/>
              <a:cxnLst/>
              <a:rect l="l" t="t" r="r" b="b"/>
              <a:pathLst>
                <a:path w="2287" h="2288" extrusionOk="0">
                  <a:moveTo>
                    <a:pt x="0" y="1"/>
                  </a:moveTo>
                  <a:lnTo>
                    <a:pt x="0" y="2287"/>
                  </a:lnTo>
                  <a:lnTo>
                    <a:pt x="2287" y="2287"/>
                  </a:lnTo>
                  <a:lnTo>
                    <a:pt x="2287" y="1469"/>
                  </a:lnTo>
                  <a:lnTo>
                    <a:pt x="818" y="1469"/>
                  </a:lnTo>
                  <a:lnTo>
                    <a:pt x="8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78" name="Google Shape;2799;p67">
              <a:extLst>
                <a:ext uri="{FF2B5EF4-FFF2-40B4-BE49-F238E27FC236}">
                  <a16:creationId xmlns:a16="http://schemas.microsoft.com/office/drawing/2014/main" id="{CDA144BA-C285-BB29-1495-7287E8EAA554}"/>
                </a:ext>
              </a:extLst>
            </p:cNvPr>
            <p:cNvSpPr/>
            <p:nvPr/>
          </p:nvSpPr>
          <p:spPr>
            <a:xfrm>
              <a:off x="1386100" y="2419650"/>
              <a:ext cx="57175" cy="57200"/>
            </a:xfrm>
            <a:custGeom>
              <a:avLst/>
              <a:gdLst/>
              <a:ahLst/>
              <a:cxnLst/>
              <a:rect l="l" t="t" r="r" b="b"/>
              <a:pathLst>
                <a:path w="2287" h="2288" extrusionOk="0">
                  <a:moveTo>
                    <a:pt x="1468" y="1"/>
                  </a:moveTo>
                  <a:lnTo>
                    <a:pt x="1468" y="1469"/>
                  </a:lnTo>
                  <a:lnTo>
                    <a:pt x="0" y="1469"/>
                  </a:lnTo>
                  <a:lnTo>
                    <a:pt x="0" y="2287"/>
                  </a:lnTo>
                  <a:lnTo>
                    <a:pt x="2287" y="2287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79" name="Google Shape;2800;p67">
              <a:extLst>
                <a:ext uri="{FF2B5EF4-FFF2-40B4-BE49-F238E27FC236}">
                  <a16:creationId xmlns:a16="http://schemas.microsoft.com/office/drawing/2014/main" id="{3FA680BB-9512-64FA-7BB9-3B1E81650CE0}"/>
                </a:ext>
              </a:extLst>
            </p:cNvPr>
            <p:cNvSpPr/>
            <p:nvPr/>
          </p:nvSpPr>
          <p:spPr>
            <a:xfrm>
              <a:off x="1369100" y="2284325"/>
              <a:ext cx="24625" cy="33800"/>
            </a:xfrm>
            <a:custGeom>
              <a:avLst/>
              <a:gdLst/>
              <a:ahLst/>
              <a:cxnLst/>
              <a:rect l="l" t="t" r="r" b="b"/>
              <a:pathLst>
                <a:path w="985" h="1352" extrusionOk="0">
                  <a:moveTo>
                    <a:pt x="1" y="0"/>
                  </a:moveTo>
                  <a:lnTo>
                    <a:pt x="1" y="1351"/>
                  </a:lnTo>
                  <a:lnTo>
                    <a:pt x="454" y="1351"/>
                  </a:lnTo>
                  <a:cubicBezTo>
                    <a:pt x="746" y="1351"/>
                    <a:pt x="984" y="1113"/>
                    <a:pt x="984" y="821"/>
                  </a:cubicBezTo>
                  <a:lnTo>
                    <a:pt x="984" y="530"/>
                  </a:lnTo>
                  <a:cubicBezTo>
                    <a:pt x="984" y="239"/>
                    <a:pt x="746" y="0"/>
                    <a:pt x="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80" name="Google Shape;1216;p35">
            <a:extLst>
              <a:ext uri="{FF2B5EF4-FFF2-40B4-BE49-F238E27FC236}">
                <a16:creationId xmlns:a16="http://schemas.microsoft.com/office/drawing/2014/main" id="{3CC405A1-4920-A430-2813-F11902E3485D}"/>
              </a:ext>
            </a:extLst>
          </p:cNvPr>
          <p:cNvSpPr/>
          <p:nvPr/>
        </p:nvSpPr>
        <p:spPr>
          <a:xfrm>
            <a:off x="10215706" y="7895763"/>
            <a:ext cx="6813431" cy="94616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err="1"/>
              <a:t>Trần</a:t>
            </a:r>
            <a:r>
              <a:rPr lang="en-US" sz="2800" b="1"/>
              <a:t> Thị </a:t>
            </a:r>
            <a:r>
              <a:rPr lang="en-US" sz="2800" b="1" err="1"/>
              <a:t>Hải</a:t>
            </a:r>
            <a:r>
              <a:rPr lang="en-US" sz="2800" b="1"/>
              <a:t> </a:t>
            </a:r>
            <a:r>
              <a:rPr lang="en-US" sz="2800" b="1" err="1"/>
              <a:t>Yến</a:t>
            </a:r>
            <a:r>
              <a:rPr lang="en-US" sz="2800" b="1"/>
              <a:t> – 46.01.104.226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grpSp>
        <p:nvGrpSpPr>
          <p:cNvPr id="81" name="Google Shape;2792;p67">
            <a:extLst>
              <a:ext uri="{FF2B5EF4-FFF2-40B4-BE49-F238E27FC236}">
                <a16:creationId xmlns:a16="http://schemas.microsoft.com/office/drawing/2014/main" id="{A5BE7AB5-305D-196F-DDE8-619499A5A7FA}"/>
              </a:ext>
            </a:extLst>
          </p:cNvPr>
          <p:cNvGrpSpPr/>
          <p:nvPr/>
        </p:nvGrpSpPr>
        <p:grpSpPr>
          <a:xfrm>
            <a:off x="8790531" y="7995221"/>
            <a:ext cx="1143000" cy="862074"/>
            <a:chOff x="1094275" y="2127775"/>
            <a:chExt cx="349050" cy="349075"/>
          </a:xfrm>
        </p:grpSpPr>
        <p:sp>
          <p:nvSpPr>
            <p:cNvPr id="82" name="Google Shape;2793;p67">
              <a:extLst>
                <a:ext uri="{FF2B5EF4-FFF2-40B4-BE49-F238E27FC236}">
                  <a16:creationId xmlns:a16="http://schemas.microsoft.com/office/drawing/2014/main" id="{9AAA7509-8181-1E9F-B7B7-D694EDE5FE85}"/>
                </a:ext>
              </a:extLst>
            </p:cNvPr>
            <p:cNvSpPr/>
            <p:nvPr/>
          </p:nvSpPr>
          <p:spPr>
            <a:xfrm>
              <a:off x="1188925" y="2245050"/>
              <a:ext cx="159750" cy="187850"/>
            </a:xfrm>
            <a:custGeom>
              <a:avLst/>
              <a:gdLst/>
              <a:ahLst/>
              <a:cxnLst/>
              <a:rect l="l" t="t" r="r" b="b"/>
              <a:pathLst>
                <a:path w="6390" h="7514" extrusionOk="0">
                  <a:moveTo>
                    <a:pt x="2112" y="2783"/>
                  </a:moveTo>
                  <a:lnTo>
                    <a:pt x="2112" y="3600"/>
                  </a:lnTo>
                  <a:lnTo>
                    <a:pt x="1326" y="3600"/>
                  </a:lnTo>
                  <a:lnTo>
                    <a:pt x="1326" y="2783"/>
                  </a:lnTo>
                  <a:close/>
                  <a:moveTo>
                    <a:pt x="5063" y="2782"/>
                  </a:moveTo>
                  <a:lnTo>
                    <a:pt x="5063" y="3600"/>
                  </a:lnTo>
                  <a:lnTo>
                    <a:pt x="4278" y="3600"/>
                  </a:lnTo>
                  <a:lnTo>
                    <a:pt x="4278" y="2782"/>
                  </a:lnTo>
                  <a:close/>
                  <a:moveTo>
                    <a:pt x="4686" y="5040"/>
                  </a:moveTo>
                  <a:cubicBezTo>
                    <a:pt x="4686" y="5862"/>
                    <a:pt x="4017" y="6532"/>
                    <a:pt x="3195" y="6532"/>
                  </a:cubicBezTo>
                  <a:cubicBezTo>
                    <a:pt x="2371" y="6532"/>
                    <a:pt x="1703" y="5862"/>
                    <a:pt x="1703" y="5040"/>
                  </a:cubicBezTo>
                  <a:lnTo>
                    <a:pt x="2520" y="5040"/>
                  </a:lnTo>
                  <a:cubicBezTo>
                    <a:pt x="2520" y="5411"/>
                    <a:pt x="2823" y="5713"/>
                    <a:pt x="3195" y="5713"/>
                  </a:cubicBezTo>
                  <a:cubicBezTo>
                    <a:pt x="3565" y="5713"/>
                    <a:pt x="3868" y="5411"/>
                    <a:pt x="3868" y="5040"/>
                  </a:cubicBezTo>
                  <a:close/>
                  <a:moveTo>
                    <a:pt x="4096" y="1"/>
                  </a:moveTo>
                  <a:cubicBezTo>
                    <a:pt x="3559" y="938"/>
                    <a:pt x="2548" y="1571"/>
                    <a:pt x="1393" y="1571"/>
                  </a:cubicBezTo>
                  <a:lnTo>
                    <a:pt x="0" y="1571"/>
                  </a:lnTo>
                  <a:lnTo>
                    <a:pt x="0" y="4319"/>
                  </a:lnTo>
                  <a:cubicBezTo>
                    <a:pt x="0" y="6080"/>
                    <a:pt x="1432" y="7514"/>
                    <a:pt x="3195" y="7514"/>
                  </a:cubicBezTo>
                  <a:cubicBezTo>
                    <a:pt x="4956" y="7514"/>
                    <a:pt x="6389" y="6082"/>
                    <a:pt x="6389" y="4319"/>
                  </a:cubicBezTo>
                  <a:lnTo>
                    <a:pt x="6389" y="1545"/>
                  </a:lnTo>
                  <a:cubicBezTo>
                    <a:pt x="5407" y="1414"/>
                    <a:pt x="4567" y="826"/>
                    <a:pt x="4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83" name="Google Shape;2794;p67">
              <a:extLst>
                <a:ext uri="{FF2B5EF4-FFF2-40B4-BE49-F238E27FC236}">
                  <a16:creationId xmlns:a16="http://schemas.microsoft.com/office/drawing/2014/main" id="{2AE36F6C-8BFB-570F-09AC-9CDA8E6F7503}"/>
                </a:ext>
              </a:extLst>
            </p:cNvPr>
            <p:cNvSpPr/>
            <p:nvPr/>
          </p:nvSpPr>
          <p:spPr>
            <a:xfrm>
              <a:off x="1143875" y="2284325"/>
              <a:ext cx="24600" cy="33800"/>
            </a:xfrm>
            <a:custGeom>
              <a:avLst/>
              <a:gdLst/>
              <a:ahLst/>
              <a:cxnLst/>
              <a:rect l="l" t="t" r="r" b="b"/>
              <a:pathLst>
                <a:path w="984" h="1352" extrusionOk="0">
                  <a:moveTo>
                    <a:pt x="529" y="0"/>
                  </a:moveTo>
                  <a:cubicBezTo>
                    <a:pt x="238" y="0"/>
                    <a:pt x="0" y="239"/>
                    <a:pt x="0" y="531"/>
                  </a:cubicBezTo>
                  <a:lnTo>
                    <a:pt x="0" y="821"/>
                  </a:lnTo>
                  <a:cubicBezTo>
                    <a:pt x="0" y="1113"/>
                    <a:pt x="238" y="1351"/>
                    <a:pt x="529" y="1351"/>
                  </a:cubicBezTo>
                  <a:lnTo>
                    <a:pt x="984" y="1351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84" name="Google Shape;2795;p67">
              <a:extLst>
                <a:ext uri="{FF2B5EF4-FFF2-40B4-BE49-F238E27FC236}">
                  <a16:creationId xmlns:a16="http://schemas.microsoft.com/office/drawing/2014/main" id="{64066B6E-1B09-DAF8-79E7-E0CEDDFBAF1B}"/>
                </a:ext>
              </a:extLst>
            </p:cNvPr>
            <p:cNvSpPr/>
            <p:nvPr/>
          </p:nvSpPr>
          <p:spPr>
            <a:xfrm>
              <a:off x="1188925" y="2171725"/>
              <a:ext cx="159750" cy="92175"/>
            </a:xfrm>
            <a:custGeom>
              <a:avLst/>
              <a:gdLst/>
              <a:ahLst/>
              <a:cxnLst/>
              <a:rect l="l" t="t" r="r" b="b"/>
              <a:pathLst>
                <a:path w="6390" h="3687" extrusionOk="0">
                  <a:moveTo>
                    <a:pt x="3195" y="1"/>
                  </a:moveTo>
                  <a:cubicBezTo>
                    <a:pt x="1432" y="1"/>
                    <a:pt x="0" y="1434"/>
                    <a:pt x="0" y="3195"/>
                  </a:cubicBezTo>
                  <a:lnTo>
                    <a:pt x="0" y="3686"/>
                  </a:lnTo>
                  <a:lnTo>
                    <a:pt x="1393" y="3686"/>
                  </a:lnTo>
                  <a:cubicBezTo>
                    <a:pt x="2657" y="3686"/>
                    <a:pt x="3686" y="2658"/>
                    <a:pt x="3686" y="1393"/>
                  </a:cubicBezTo>
                  <a:lnTo>
                    <a:pt x="4504" y="1393"/>
                  </a:lnTo>
                  <a:cubicBezTo>
                    <a:pt x="4504" y="2519"/>
                    <a:pt x="5319" y="3456"/>
                    <a:pt x="6389" y="3650"/>
                  </a:cubicBezTo>
                  <a:lnTo>
                    <a:pt x="6389" y="3195"/>
                  </a:lnTo>
                  <a:cubicBezTo>
                    <a:pt x="6389" y="1434"/>
                    <a:pt x="4956" y="1"/>
                    <a:pt x="3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85" name="Google Shape;2796;p67">
              <a:extLst>
                <a:ext uri="{FF2B5EF4-FFF2-40B4-BE49-F238E27FC236}">
                  <a16:creationId xmlns:a16="http://schemas.microsoft.com/office/drawing/2014/main" id="{C6E4F273-24CF-1AFE-898A-DCD4FA649B05}"/>
                </a:ext>
              </a:extLst>
            </p:cNvPr>
            <p:cNvSpPr/>
            <p:nvPr/>
          </p:nvSpPr>
          <p:spPr>
            <a:xfrm>
              <a:off x="1094275" y="2127775"/>
              <a:ext cx="57175" cy="57200"/>
            </a:xfrm>
            <a:custGeom>
              <a:avLst/>
              <a:gdLst/>
              <a:ahLst/>
              <a:cxnLst/>
              <a:rect l="l" t="t" r="r" b="b"/>
              <a:pathLst>
                <a:path w="2287" h="2288" extrusionOk="0">
                  <a:moveTo>
                    <a:pt x="0" y="1"/>
                  </a:moveTo>
                  <a:lnTo>
                    <a:pt x="0" y="2288"/>
                  </a:lnTo>
                  <a:lnTo>
                    <a:pt x="818" y="2288"/>
                  </a:lnTo>
                  <a:lnTo>
                    <a:pt x="818" y="819"/>
                  </a:lnTo>
                  <a:lnTo>
                    <a:pt x="2287" y="819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86" name="Google Shape;2797;p67">
              <a:extLst>
                <a:ext uri="{FF2B5EF4-FFF2-40B4-BE49-F238E27FC236}">
                  <a16:creationId xmlns:a16="http://schemas.microsoft.com/office/drawing/2014/main" id="{A494A204-2A5D-DEBA-AD9E-829C809A52CE}"/>
                </a:ext>
              </a:extLst>
            </p:cNvPr>
            <p:cNvSpPr/>
            <p:nvPr/>
          </p:nvSpPr>
          <p:spPr>
            <a:xfrm>
              <a:off x="1386125" y="2127775"/>
              <a:ext cx="57200" cy="57200"/>
            </a:xfrm>
            <a:custGeom>
              <a:avLst/>
              <a:gdLst/>
              <a:ahLst/>
              <a:cxnLst/>
              <a:rect l="l" t="t" r="r" b="b"/>
              <a:pathLst>
                <a:path w="2288" h="2288" extrusionOk="0">
                  <a:moveTo>
                    <a:pt x="1" y="1"/>
                  </a:moveTo>
                  <a:lnTo>
                    <a:pt x="1" y="819"/>
                  </a:lnTo>
                  <a:lnTo>
                    <a:pt x="1469" y="819"/>
                  </a:lnTo>
                  <a:lnTo>
                    <a:pt x="1469" y="2288"/>
                  </a:lnTo>
                  <a:lnTo>
                    <a:pt x="2288" y="2288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87" name="Google Shape;2798;p67">
              <a:extLst>
                <a:ext uri="{FF2B5EF4-FFF2-40B4-BE49-F238E27FC236}">
                  <a16:creationId xmlns:a16="http://schemas.microsoft.com/office/drawing/2014/main" id="{44725C2C-6991-D5EF-24E1-EA04D8FD0C2A}"/>
                </a:ext>
              </a:extLst>
            </p:cNvPr>
            <p:cNvSpPr/>
            <p:nvPr/>
          </p:nvSpPr>
          <p:spPr>
            <a:xfrm>
              <a:off x="1094275" y="2419650"/>
              <a:ext cx="57175" cy="57200"/>
            </a:xfrm>
            <a:custGeom>
              <a:avLst/>
              <a:gdLst/>
              <a:ahLst/>
              <a:cxnLst/>
              <a:rect l="l" t="t" r="r" b="b"/>
              <a:pathLst>
                <a:path w="2287" h="2288" extrusionOk="0">
                  <a:moveTo>
                    <a:pt x="0" y="1"/>
                  </a:moveTo>
                  <a:lnTo>
                    <a:pt x="0" y="2287"/>
                  </a:lnTo>
                  <a:lnTo>
                    <a:pt x="2287" y="2287"/>
                  </a:lnTo>
                  <a:lnTo>
                    <a:pt x="2287" y="1469"/>
                  </a:lnTo>
                  <a:lnTo>
                    <a:pt x="818" y="1469"/>
                  </a:lnTo>
                  <a:lnTo>
                    <a:pt x="8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88" name="Google Shape;2799;p67">
              <a:extLst>
                <a:ext uri="{FF2B5EF4-FFF2-40B4-BE49-F238E27FC236}">
                  <a16:creationId xmlns:a16="http://schemas.microsoft.com/office/drawing/2014/main" id="{0EF15AFB-4B7D-1846-94DE-0D6BB640D004}"/>
                </a:ext>
              </a:extLst>
            </p:cNvPr>
            <p:cNvSpPr/>
            <p:nvPr/>
          </p:nvSpPr>
          <p:spPr>
            <a:xfrm>
              <a:off x="1386100" y="2419650"/>
              <a:ext cx="57175" cy="57200"/>
            </a:xfrm>
            <a:custGeom>
              <a:avLst/>
              <a:gdLst/>
              <a:ahLst/>
              <a:cxnLst/>
              <a:rect l="l" t="t" r="r" b="b"/>
              <a:pathLst>
                <a:path w="2287" h="2288" extrusionOk="0">
                  <a:moveTo>
                    <a:pt x="1468" y="1"/>
                  </a:moveTo>
                  <a:lnTo>
                    <a:pt x="1468" y="1469"/>
                  </a:lnTo>
                  <a:lnTo>
                    <a:pt x="0" y="1469"/>
                  </a:lnTo>
                  <a:lnTo>
                    <a:pt x="0" y="2287"/>
                  </a:lnTo>
                  <a:lnTo>
                    <a:pt x="2287" y="2287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89" name="Google Shape;2800;p67">
              <a:extLst>
                <a:ext uri="{FF2B5EF4-FFF2-40B4-BE49-F238E27FC236}">
                  <a16:creationId xmlns:a16="http://schemas.microsoft.com/office/drawing/2014/main" id="{4B44D532-8B44-CB62-44A3-A3356ADA1EA8}"/>
                </a:ext>
              </a:extLst>
            </p:cNvPr>
            <p:cNvSpPr/>
            <p:nvPr/>
          </p:nvSpPr>
          <p:spPr>
            <a:xfrm>
              <a:off x="1369100" y="2284325"/>
              <a:ext cx="24625" cy="33800"/>
            </a:xfrm>
            <a:custGeom>
              <a:avLst/>
              <a:gdLst/>
              <a:ahLst/>
              <a:cxnLst/>
              <a:rect l="l" t="t" r="r" b="b"/>
              <a:pathLst>
                <a:path w="985" h="1352" extrusionOk="0">
                  <a:moveTo>
                    <a:pt x="1" y="0"/>
                  </a:moveTo>
                  <a:lnTo>
                    <a:pt x="1" y="1351"/>
                  </a:lnTo>
                  <a:lnTo>
                    <a:pt x="454" y="1351"/>
                  </a:lnTo>
                  <a:cubicBezTo>
                    <a:pt x="746" y="1351"/>
                    <a:pt x="984" y="1113"/>
                    <a:pt x="984" y="821"/>
                  </a:cubicBezTo>
                  <a:lnTo>
                    <a:pt x="984" y="530"/>
                  </a:lnTo>
                  <a:cubicBezTo>
                    <a:pt x="984" y="239"/>
                    <a:pt x="746" y="0"/>
                    <a:pt x="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0" grpId="0" animBg="1"/>
      <p:bldP spid="60" grpId="0" animBg="1"/>
      <p:bldP spid="70" grpId="0" animBg="1"/>
      <p:bldP spid="8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14400" y="592500"/>
            <a:ext cx="9768230" cy="1409095"/>
            <a:chOff x="0" y="78506"/>
            <a:chExt cx="13024306" cy="5041323"/>
          </a:xfrm>
        </p:grpSpPr>
        <p:sp>
          <p:nvSpPr>
            <p:cNvPr id="4" name="TextBox 4"/>
            <p:cNvSpPr txBox="1"/>
            <p:nvPr/>
          </p:nvSpPr>
          <p:spPr>
            <a:xfrm>
              <a:off x="0" y="78506"/>
              <a:ext cx="13024306" cy="1315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 err="1">
                  <a:solidFill>
                    <a:srgbClr val="31356E"/>
                  </a:solidFill>
                  <a:latin typeface="Josefin Sans Bold"/>
                </a:rPr>
                <a:t>Giới</a:t>
              </a: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 </a:t>
              </a:r>
              <a:r>
                <a:rPr lang="en-US" sz="6400" err="1">
                  <a:solidFill>
                    <a:srgbClr val="31356E"/>
                  </a:solidFill>
                  <a:latin typeface="Josefin Sans Bold"/>
                </a:rPr>
                <a:t>thiệu</a:t>
              </a: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 </a:t>
              </a:r>
              <a:r>
                <a:rPr lang="en-US" sz="6400" err="1">
                  <a:solidFill>
                    <a:srgbClr val="31356E"/>
                  </a:solidFill>
                  <a:latin typeface="Josefin Sans Bold"/>
                </a:rPr>
                <a:t>về</a:t>
              </a: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 Game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22229"/>
              <a:ext cx="12478551" cy="59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 lang="en-US" sz="2900">
                <a:solidFill>
                  <a:srgbClr val="2B4B82"/>
                </a:solidFill>
                <a:latin typeface="Josefin Sans Regular"/>
              </a:endParaRPr>
            </a:p>
          </p:txBody>
        </p:sp>
      </p:grpSp>
      <p:sp>
        <p:nvSpPr>
          <p:cNvPr id="14" name="Rectangle 7">
            <a:extLst>
              <a:ext uri="{FF2B5EF4-FFF2-40B4-BE49-F238E27FC236}">
                <a16:creationId xmlns:a16="http://schemas.microsoft.com/office/drawing/2014/main" id="{11622262-E5A0-18E7-0727-DD2AC56CE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8061" y="5571377"/>
            <a:ext cx="147668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A084BCC5-96E7-8BAE-01E4-9ED95EFC5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5914" y="7223741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0F98758B-F802-E283-3283-0DC5F2521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5914" y="7828579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8BC5F5-09F6-BFD0-B64F-09646B0F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684" y="6936884"/>
            <a:ext cx="1785781" cy="1652465"/>
          </a:xfrm>
          <a:prstGeom prst="rect">
            <a:avLst/>
          </a:prstGeom>
        </p:spPr>
      </p:pic>
      <p:pic>
        <p:nvPicPr>
          <p:cNvPr id="1029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9452602A-7A31-14E2-20BA-EB84FE6F3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835" y="6926157"/>
            <a:ext cx="1382730" cy="146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8">
            <a:extLst>
              <a:ext uri="{FF2B5EF4-FFF2-40B4-BE49-F238E27FC236}">
                <a16:creationId xmlns:a16="http://schemas.microsoft.com/office/drawing/2014/main" id="{E521A825-D52D-8C82-1736-2ADA21807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741" y="7094691"/>
            <a:ext cx="1336103" cy="142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11" descr="A picture containing seat&#10;&#10;Description automatically generated">
            <a:extLst>
              <a:ext uri="{FF2B5EF4-FFF2-40B4-BE49-F238E27FC236}">
                <a16:creationId xmlns:a16="http://schemas.microsoft.com/office/drawing/2014/main" id="{D4AB42AE-3107-9FB4-8001-3436A05A1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99" y="7121498"/>
            <a:ext cx="1137043" cy="113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13" descr="Chart, funnel chart&#10;&#10;Description automatically generated">
            <a:extLst>
              <a:ext uri="{FF2B5EF4-FFF2-40B4-BE49-F238E27FC236}">
                <a16:creationId xmlns:a16="http://schemas.microsoft.com/office/drawing/2014/main" id="{8CB4F07C-0D06-261A-C05D-2B2FD6A89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9914" y="7195008"/>
            <a:ext cx="1137043" cy="119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2" descr="A picture containing sitting, white, tall, tableware&#10;&#10;Description automatically generated">
            <a:extLst>
              <a:ext uri="{FF2B5EF4-FFF2-40B4-BE49-F238E27FC236}">
                <a16:creationId xmlns:a16="http://schemas.microsoft.com/office/drawing/2014/main" id="{B116B813-98D7-FC1C-DCC6-5300458CF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7276" y="6977353"/>
            <a:ext cx="919325" cy="170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52A2E94-771D-DD85-95EA-65B776B3C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591062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DB6875A-892B-3DB5-A892-294FF1F9B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7653703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8C581094-679B-1BD9-056B-412998C4F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8258541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9E8AF824-46D2-A655-6705-FF9947F86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8806228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31" name="TextBox 5">
            <a:extLst>
              <a:ext uri="{FF2B5EF4-FFF2-40B4-BE49-F238E27FC236}">
                <a16:creationId xmlns:a16="http://schemas.microsoft.com/office/drawing/2014/main" id="{5C1E5206-2883-81F2-8A02-617B3448E2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814287"/>
              </p:ext>
            </p:extLst>
          </p:nvPr>
        </p:nvGraphicFramePr>
        <p:xfrm>
          <a:off x="1981200" y="2093502"/>
          <a:ext cx="15163800" cy="3477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31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0694" y="2646510"/>
            <a:ext cx="12878706" cy="5925990"/>
            <a:chOff x="0" y="-19051"/>
            <a:chExt cx="8369239" cy="5099928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1"/>
              <a:ext cx="8369239" cy="84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 err="1">
                  <a:solidFill>
                    <a:srgbClr val="2B4B82"/>
                  </a:solidFill>
                  <a:latin typeface="Josefin Sans Bold Bold"/>
                </a:rPr>
                <a:t>Luật</a:t>
              </a:r>
              <a:r>
                <a:rPr lang="en-US" sz="6400">
                  <a:solidFill>
                    <a:srgbClr val="2B4B82"/>
                  </a:solidFill>
                  <a:latin typeface="Josefin Sans Bold Bold"/>
                </a:rPr>
                <a:t> </a:t>
              </a:r>
              <a:r>
                <a:rPr lang="en-US" sz="6400" err="1">
                  <a:solidFill>
                    <a:srgbClr val="2B4B82"/>
                  </a:solidFill>
                  <a:latin typeface="Josefin Sans Bold Bold"/>
                </a:rPr>
                <a:t>chơi</a:t>
              </a:r>
              <a:endParaRPr lang="en-US" sz="6400">
                <a:solidFill>
                  <a:srgbClr val="2B4B82"/>
                </a:solidFill>
                <a:latin typeface="Josefin Sans Bold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521749"/>
              <a:ext cx="8369239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080" lvl="1">
                <a:lnSpc>
                  <a:spcPts val="3359"/>
                </a:lnSpc>
              </a:pPr>
              <a:endParaRPr lang="en-US" sz="2400">
                <a:solidFill>
                  <a:srgbClr val="2B4B82"/>
                </a:solidFill>
                <a:latin typeface="Josefin Sans Regular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-963412"/>
            <a:ext cx="4597438" cy="284205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0551837" y="390596"/>
            <a:ext cx="2076668" cy="1276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138681" y="-2447996"/>
            <a:ext cx="3837986" cy="411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994246" y="-3759204"/>
            <a:ext cx="5357753" cy="55915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17F80E-B56B-D37D-1D73-BF04CC00B409}"/>
              </a:ext>
            </a:extLst>
          </p:cNvPr>
          <p:cNvSpPr txBox="1"/>
          <p:nvPr/>
        </p:nvSpPr>
        <p:spPr>
          <a:xfrm>
            <a:off x="1752600" y="3633319"/>
            <a:ext cx="15468600" cy="5796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chơi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khiển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nhân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vật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Cupid,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nhiệm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vụ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chơi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né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bắn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chướng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ngại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vật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tới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tránh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cây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cột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đường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Mục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tiêu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chơi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bắn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càng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chướng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ngại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vật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ghi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càng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điểm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chơi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chạm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phải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cột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hay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chướng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ngại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vật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trò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chơi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thúc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ngay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tức</a:t>
            </a:r>
            <a:r>
              <a:rPr lang="en-US" sz="3600" b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485900"/>
            <a:ext cx="16268700" cy="5148450"/>
            <a:chOff x="0" y="-1130905"/>
            <a:chExt cx="13700077" cy="6864600"/>
          </a:xfrm>
        </p:grpSpPr>
        <p:sp>
          <p:nvSpPr>
            <p:cNvPr id="3" name="TextBox 3"/>
            <p:cNvSpPr txBox="1"/>
            <p:nvPr/>
          </p:nvSpPr>
          <p:spPr>
            <a:xfrm>
              <a:off x="34877" y="-1130905"/>
              <a:ext cx="13665200" cy="13285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507"/>
                </a:lnSpc>
              </a:pPr>
              <a:r>
                <a:rPr lang="en-US" sz="7150" err="1">
                  <a:solidFill>
                    <a:srgbClr val="F7B4A7"/>
                  </a:solidFill>
                  <a:latin typeface="Josefin Sans Bold Bold"/>
                </a:rPr>
                <a:t>Hướng</a:t>
              </a:r>
              <a:r>
                <a:rPr lang="en-US" sz="7150">
                  <a:solidFill>
                    <a:srgbClr val="F7B4A7"/>
                  </a:solidFill>
                  <a:latin typeface="Josefin Sans Bold Bold"/>
                </a:rPr>
                <a:t> </a:t>
              </a:r>
              <a:r>
                <a:rPr lang="en-US" sz="7150" err="1">
                  <a:solidFill>
                    <a:srgbClr val="F7B4A7"/>
                  </a:solidFill>
                  <a:latin typeface="Josefin Sans Bold Bold"/>
                </a:rPr>
                <a:t>dẫn</a:t>
              </a:r>
              <a:r>
                <a:rPr lang="en-US" sz="7150">
                  <a:solidFill>
                    <a:srgbClr val="F7B4A7"/>
                  </a:solidFill>
                  <a:latin typeface="Josefin Sans Bold Bold"/>
                </a:rPr>
                <a:t> </a:t>
              </a:r>
              <a:r>
                <a:rPr lang="en-US" sz="7150" err="1">
                  <a:solidFill>
                    <a:srgbClr val="F7B4A7"/>
                  </a:solidFill>
                  <a:latin typeface="Josefin Sans Bold Bold"/>
                </a:rPr>
                <a:t>cách</a:t>
              </a:r>
              <a:r>
                <a:rPr lang="en-US" sz="7150">
                  <a:solidFill>
                    <a:srgbClr val="F7B4A7"/>
                  </a:solidFill>
                  <a:latin typeface="Josefin Sans Bold Bold"/>
                </a:rPr>
                <a:t> </a:t>
              </a:r>
              <a:r>
                <a:rPr lang="en-US" sz="7150" err="1">
                  <a:solidFill>
                    <a:srgbClr val="F7B4A7"/>
                  </a:solidFill>
                  <a:latin typeface="Josefin Sans Bold Bold"/>
                </a:rPr>
                <a:t>chơi</a:t>
              </a:r>
              <a:endParaRPr lang="en-US" sz="7150">
                <a:solidFill>
                  <a:srgbClr val="F7B4A7"/>
                </a:solidFill>
                <a:latin typeface="Josefin Sans Bold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725467"/>
              <a:ext cx="9289780" cy="671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7"/>
                </a:lnSpc>
              </a:pPr>
              <a:endParaRPr lang="en-US" sz="3099" spc="471">
                <a:solidFill>
                  <a:srgbClr val="94DDDE"/>
                </a:solidFill>
                <a:latin typeface="Josefin Sans Regular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059151"/>
              <a:ext cx="7606424" cy="674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endParaRPr lang="en-US" sz="2900">
                <a:solidFill>
                  <a:srgbClr val="94DDDE"/>
                </a:solidFill>
                <a:latin typeface="Josefin Sans Regular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EBF2F52-7C8E-A303-60EA-9D556E0AF96C}"/>
              </a:ext>
            </a:extLst>
          </p:cNvPr>
          <p:cNvSpPr txBox="1"/>
          <p:nvPr/>
        </p:nvSpPr>
        <p:spPr>
          <a:xfrm>
            <a:off x="2944651" y="3662672"/>
            <a:ext cx="97760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4000" b="1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hím</a:t>
            </a:r>
            <a:r>
              <a:rPr lang="en-US" sz="4000" b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b="1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mũi</a:t>
            </a:r>
            <a:r>
              <a:rPr lang="en-US" sz="4000" b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b="1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4000" b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b="1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4000" b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 </a:t>
            </a:r>
            <a:r>
              <a:rPr lang="en-US" sz="4000" b="1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sz="4000" b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b="1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nhân</a:t>
            </a:r>
            <a:r>
              <a:rPr lang="en-US" sz="4000" b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b="1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vật</a:t>
            </a:r>
            <a:endParaRPr lang="en-US" sz="4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E3A3F6B-03C8-F78A-6E8D-DEDD9D963C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0525" y="2750759"/>
            <a:ext cx="1010276" cy="20339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C6474B-A736-4802-BFE1-3FE2ED723914}"/>
              </a:ext>
            </a:extLst>
          </p:cNvPr>
          <p:cNvSpPr txBox="1"/>
          <p:nvPr/>
        </p:nvSpPr>
        <p:spPr>
          <a:xfrm>
            <a:off x="2944651" y="5434638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Phím</a:t>
            </a:r>
            <a:r>
              <a:rPr lang="en-US" sz="4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Space </a:t>
            </a:r>
            <a:r>
              <a:rPr lang="en-US" sz="4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4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bắn</a:t>
            </a:r>
            <a:r>
              <a:rPr lang="en-US" sz="4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đạn</a:t>
            </a:r>
            <a:endParaRPr lang="en-US" sz="4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54A9EF6-6669-E592-2274-85F0B35EB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866" y="5150716"/>
            <a:ext cx="3770106" cy="1360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0D2109-2158-2BF8-E449-8F29614EB743}"/>
              </a:ext>
            </a:extLst>
          </p:cNvPr>
          <p:cNvSpPr txBox="1"/>
          <p:nvPr/>
        </p:nvSpPr>
        <p:spPr>
          <a:xfrm>
            <a:off x="2944651" y="7321426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Phím</a:t>
            </a:r>
            <a:r>
              <a:rPr lang="en-US" sz="4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Esc </a:t>
            </a:r>
            <a:r>
              <a:rPr lang="en-US" sz="4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4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tạm</a:t>
            </a:r>
            <a:r>
              <a:rPr lang="en-US" sz="4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dừng</a:t>
            </a:r>
            <a:r>
              <a:rPr lang="en-US" sz="4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trò</a:t>
            </a:r>
            <a:r>
              <a:rPr lang="en-US" sz="4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chơi</a:t>
            </a:r>
            <a:endParaRPr lang="en-US" sz="4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 descr="Text, whiteboard&#10;&#10;Description automatically generated">
            <a:extLst>
              <a:ext uri="{FF2B5EF4-FFF2-40B4-BE49-F238E27FC236}">
                <a16:creationId xmlns:a16="http://schemas.microsoft.com/office/drawing/2014/main" id="{8EAC6789-A000-EFD2-888F-6EBE5BFFD6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603" y="7074913"/>
            <a:ext cx="1682320" cy="1601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93808A13-519C-75F5-12C5-A91527893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2057400" y="6319239"/>
            <a:ext cx="5287138" cy="53258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81050" y="398984"/>
            <a:ext cx="17164050" cy="4744516"/>
            <a:chOff x="-109833" y="-238347"/>
            <a:chExt cx="12769026" cy="6326021"/>
          </a:xfrm>
        </p:grpSpPr>
        <p:sp>
          <p:nvSpPr>
            <p:cNvPr id="4" name="TextBox 4"/>
            <p:cNvSpPr txBox="1"/>
            <p:nvPr/>
          </p:nvSpPr>
          <p:spPr>
            <a:xfrm>
              <a:off x="-109833" y="-238347"/>
              <a:ext cx="12216316" cy="1232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30"/>
                </a:lnSpc>
              </a:pPr>
              <a:r>
                <a:rPr lang="en-US" sz="6025" err="1">
                  <a:solidFill>
                    <a:srgbClr val="2B4B82"/>
                  </a:solidFill>
                  <a:latin typeface="Josefin Sans Bold Bold"/>
                </a:rPr>
                <a:t>Thiết</a:t>
              </a:r>
              <a:r>
                <a:rPr lang="en-US" sz="6025">
                  <a:solidFill>
                    <a:srgbClr val="2B4B82"/>
                  </a:solidFill>
                  <a:latin typeface="Josefin Sans Bold Bold"/>
                </a:rPr>
                <a:t> </a:t>
              </a:r>
              <a:r>
                <a:rPr lang="en-US" sz="6025" err="1">
                  <a:solidFill>
                    <a:srgbClr val="2B4B82"/>
                  </a:solidFill>
                  <a:latin typeface="Josefin Sans Bold Bold"/>
                </a:rPr>
                <a:t>kế</a:t>
              </a:r>
              <a:r>
                <a:rPr lang="en-US" sz="6025">
                  <a:solidFill>
                    <a:srgbClr val="2B4B82"/>
                  </a:solidFill>
                  <a:latin typeface="Josefin Sans Bold Bold"/>
                </a:rPr>
                <a:t> </a:t>
              </a:r>
              <a:r>
                <a:rPr lang="en-US" sz="6025" err="1">
                  <a:solidFill>
                    <a:srgbClr val="2B4B82"/>
                  </a:solidFill>
                  <a:latin typeface="Josefin Sans Bold Bold"/>
                </a:rPr>
                <a:t>trò</a:t>
              </a:r>
              <a:r>
                <a:rPr lang="en-US" sz="6025">
                  <a:solidFill>
                    <a:srgbClr val="2B4B82"/>
                  </a:solidFill>
                  <a:latin typeface="Josefin Sans Bold Bold"/>
                </a:rPr>
                <a:t> </a:t>
              </a:r>
              <a:r>
                <a:rPr lang="en-US" sz="6025" err="1">
                  <a:solidFill>
                    <a:srgbClr val="2B4B82"/>
                  </a:solidFill>
                  <a:latin typeface="Josefin Sans Bold Bold"/>
                </a:rPr>
                <a:t>chơi</a:t>
              </a:r>
              <a:r>
                <a:rPr lang="en-US" sz="6025">
                  <a:solidFill>
                    <a:srgbClr val="2B4B82"/>
                  </a:solidFill>
                  <a:latin typeface="Josefin Sans Bold Bold"/>
                </a:rPr>
                <a:t> </a:t>
              </a:r>
              <a:r>
                <a:rPr lang="en-US" sz="6025" err="1">
                  <a:solidFill>
                    <a:srgbClr val="2B4B82"/>
                  </a:solidFill>
                  <a:latin typeface="Josefin Sans Bold Bold"/>
                </a:rPr>
                <a:t>với</a:t>
              </a:r>
              <a:r>
                <a:rPr lang="en-US" sz="6025">
                  <a:solidFill>
                    <a:srgbClr val="2B4B82"/>
                  </a:solidFill>
                  <a:latin typeface="Josefin Sans Bold Bold"/>
                </a:rPr>
                <a:t> </a:t>
              </a:r>
              <a:r>
                <a:rPr lang="en-US" sz="6025" err="1">
                  <a:solidFill>
                    <a:srgbClr val="2B4B82"/>
                  </a:solidFill>
                  <a:latin typeface="Josefin Sans Bold Bold"/>
                </a:rPr>
                <a:t>Winform</a:t>
              </a:r>
              <a:endParaRPr lang="en-US" sz="6025">
                <a:solidFill>
                  <a:srgbClr val="2B4B82"/>
                </a:solidFill>
                <a:latin typeface="Josefin Sans Bold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42877" y="1023613"/>
              <a:ext cx="12216316" cy="887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94"/>
                </a:lnSpc>
              </a:pPr>
              <a:r>
                <a:rPr lang="en-US" sz="4800" spc="426">
                  <a:solidFill>
                    <a:srgbClr val="2B4B82"/>
                  </a:solidFill>
                  <a:latin typeface="Josefin Sans Regular"/>
                </a:rPr>
                <a:t>1. </a:t>
              </a:r>
              <a:r>
                <a:rPr lang="en-US" sz="4800" spc="426" err="1">
                  <a:solidFill>
                    <a:srgbClr val="2B4B82"/>
                  </a:solidFill>
                  <a:latin typeface="Josefin Sans Regular"/>
                </a:rPr>
                <a:t>Màn</a:t>
              </a:r>
              <a:r>
                <a:rPr lang="en-US" sz="4800" spc="426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4800" spc="426" err="1">
                  <a:solidFill>
                    <a:srgbClr val="2B4B82"/>
                  </a:solidFill>
                  <a:latin typeface="Josefin Sans Regular"/>
                </a:rPr>
                <a:t>hình</a:t>
              </a:r>
              <a:r>
                <a:rPr lang="en-US" sz="4800" spc="426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4800" spc="426" err="1">
                  <a:solidFill>
                    <a:srgbClr val="2B4B82"/>
                  </a:solidFill>
                  <a:latin typeface="Josefin Sans Regular"/>
                </a:rPr>
                <a:t>Bắt</a:t>
              </a:r>
              <a:r>
                <a:rPr lang="en-US" sz="4800" spc="426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4800" spc="426" err="1">
                  <a:solidFill>
                    <a:srgbClr val="2B4B82"/>
                  </a:solidFill>
                  <a:latin typeface="Josefin Sans Regular"/>
                </a:rPr>
                <a:t>đầu</a:t>
              </a:r>
              <a:r>
                <a:rPr lang="en-US" sz="4800" spc="426">
                  <a:solidFill>
                    <a:srgbClr val="2B4B82"/>
                  </a:solidFill>
                  <a:latin typeface="Josefin Sans Regular"/>
                </a:rPr>
                <a:t>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461862"/>
              <a:ext cx="12216316" cy="625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80"/>
                </a:lnSpc>
              </a:pPr>
              <a:endParaRPr lang="en-US" sz="2700">
                <a:solidFill>
                  <a:srgbClr val="2B4B82"/>
                </a:solidFill>
                <a:latin typeface="Josefin Sans Regular"/>
              </a:endParaRPr>
            </a:p>
          </p:txBody>
        </p:sp>
      </p:grpSp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E2158915-09E5-5143-8A3E-C7DBC8B9F7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71700"/>
            <a:ext cx="11887200" cy="750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47800" y="175945"/>
            <a:ext cx="8489114" cy="116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4800">
                <a:solidFill>
                  <a:srgbClr val="F7B4A7"/>
                </a:solidFill>
                <a:latin typeface="Josefin Sans Bold Bold"/>
              </a:rPr>
              <a:t>2. </a:t>
            </a:r>
            <a:r>
              <a:rPr lang="en-US" sz="4800" err="1">
                <a:solidFill>
                  <a:srgbClr val="F7B4A7"/>
                </a:solidFill>
                <a:latin typeface="Josefin Sans Bold Bold"/>
              </a:rPr>
              <a:t>Màn</a:t>
            </a:r>
            <a:r>
              <a:rPr lang="en-US" sz="4800">
                <a:solidFill>
                  <a:srgbClr val="F7B4A7"/>
                </a:solidFill>
                <a:latin typeface="Josefin Sans Bold Bold"/>
              </a:rPr>
              <a:t> </a:t>
            </a:r>
            <a:r>
              <a:rPr lang="en-US" sz="4800" err="1">
                <a:solidFill>
                  <a:srgbClr val="F7B4A7"/>
                </a:solidFill>
                <a:latin typeface="Josefin Sans Bold Bold"/>
              </a:rPr>
              <a:t>hình</a:t>
            </a:r>
            <a:r>
              <a:rPr lang="en-US" sz="4800">
                <a:solidFill>
                  <a:srgbClr val="F7B4A7"/>
                </a:solidFill>
                <a:latin typeface="Josefin Sans Bold Bold"/>
              </a:rPr>
              <a:t> </a:t>
            </a:r>
            <a:r>
              <a:rPr lang="en-US" sz="4800" err="1">
                <a:solidFill>
                  <a:srgbClr val="F7B4A7"/>
                </a:solidFill>
                <a:latin typeface="Josefin Sans Bold Bold"/>
              </a:rPr>
              <a:t>Luật</a:t>
            </a:r>
            <a:r>
              <a:rPr lang="en-US" sz="4800">
                <a:solidFill>
                  <a:srgbClr val="F7B4A7"/>
                </a:solidFill>
                <a:latin typeface="Josefin Sans Bold Bold"/>
              </a:rPr>
              <a:t> </a:t>
            </a:r>
            <a:r>
              <a:rPr lang="en-US" sz="4800" err="1">
                <a:solidFill>
                  <a:srgbClr val="F7B4A7"/>
                </a:solidFill>
                <a:latin typeface="Josefin Sans Bold Bold"/>
              </a:rPr>
              <a:t>chơi</a:t>
            </a:r>
            <a:endParaRPr lang="en-US" sz="4800">
              <a:solidFill>
                <a:srgbClr val="F7B4A7"/>
              </a:solidFill>
              <a:latin typeface="Josefin Sans Bold Bold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EEF3BFC-A7F1-8FC9-7FA9-8A7F7F6529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368" y="1562100"/>
            <a:ext cx="11797264" cy="79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6800" y="542072"/>
            <a:ext cx="11093440" cy="1051835"/>
            <a:chOff x="0" y="190500"/>
            <a:chExt cx="14791253" cy="3458823"/>
          </a:xfrm>
        </p:grpSpPr>
        <p:sp>
          <p:nvSpPr>
            <p:cNvPr id="3" name="TextBox 3"/>
            <p:cNvSpPr txBox="1"/>
            <p:nvPr/>
          </p:nvSpPr>
          <p:spPr>
            <a:xfrm>
              <a:off x="0" y="190500"/>
              <a:ext cx="14791253" cy="30425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694"/>
                </a:lnSpc>
              </a:pPr>
              <a:r>
                <a:rPr lang="en-US" sz="4800" b="1">
                  <a:solidFill>
                    <a:schemeClr val="accent6">
                      <a:lumMod val="50000"/>
                    </a:schemeClr>
                  </a:solidFill>
                  <a:latin typeface="Josefin Sans Bold Bold"/>
                </a:rPr>
                <a:t>3. </a:t>
              </a:r>
              <a:r>
                <a:rPr lang="en-US" sz="4800" b="1" err="1">
                  <a:solidFill>
                    <a:schemeClr val="accent6">
                      <a:lumMod val="50000"/>
                    </a:schemeClr>
                  </a:solidFill>
                  <a:latin typeface="Josefin Sans Bold Bold"/>
                </a:rPr>
                <a:t>Màn</a:t>
              </a:r>
              <a:r>
                <a:rPr lang="en-US" sz="4800" b="1">
                  <a:solidFill>
                    <a:schemeClr val="accent6">
                      <a:lumMod val="50000"/>
                    </a:schemeClr>
                  </a:solidFill>
                  <a:latin typeface="Josefin Sans Bold Bold"/>
                </a:rPr>
                <a:t> </a:t>
              </a:r>
              <a:r>
                <a:rPr lang="en-US" sz="4800" b="1" err="1">
                  <a:solidFill>
                    <a:schemeClr val="accent6">
                      <a:lumMod val="50000"/>
                    </a:schemeClr>
                  </a:solidFill>
                  <a:latin typeface="Josefin Sans Bold Bold"/>
                </a:rPr>
                <a:t>hình</a:t>
              </a:r>
              <a:r>
                <a:rPr lang="en-US" sz="4800" b="1">
                  <a:solidFill>
                    <a:schemeClr val="accent6">
                      <a:lumMod val="50000"/>
                    </a:schemeClr>
                  </a:solidFill>
                  <a:latin typeface="Josefin Sans Bold Bold"/>
                </a:rPr>
                <a:t> </a:t>
              </a:r>
              <a:r>
                <a:rPr lang="en-US" sz="4800" b="1" err="1">
                  <a:solidFill>
                    <a:schemeClr val="accent6">
                      <a:lumMod val="50000"/>
                    </a:schemeClr>
                  </a:solidFill>
                  <a:latin typeface="Josefin Sans Bold Bold"/>
                </a:rPr>
                <a:t>chơi</a:t>
              </a:r>
              <a:r>
                <a:rPr lang="en-US" sz="4800" b="1">
                  <a:solidFill>
                    <a:schemeClr val="accent6">
                      <a:lumMod val="50000"/>
                    </a:schemeClr>
                  </a:solidFill>
                  <a:latin typeface="Josefin Sans Bold Bold"/>
                </a:rPr>
                <a:t> game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000427"/>
              <a:ext cx="12759220" cy="648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5"/>
                </a:lnSpc>
              </a:pPr>
              <a:endParaRPr lang="en-US" sz="2399" spc="479">
                <a:solidFill>
                  <a:srgbClr val="2B4B82"/>
                </a:solidFill>
                <a:latin typeface="Josefin Sans Regular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411200" y="-2019300"/>
            <a:ext cx="6414740" cy="663178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C5B5190-6AF4-3D3A-81B1-BDF9B4BE97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833343"/>
            <a:ext cx="12192000" cy="7682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7863DC-3711-B261-E759-6FC13577A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866086" y="7200900"/>
            <a:ext cx="3322211" cy="3434617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304800" y="571500"/>
            <a:ext cx="12299948" cy="1172241"/>
            <a:chOff x="0" y="-19050"/>
            <a:chExt cx="9439436" cy="3630842"/>
          </a:xfrm>
        </p:grpSpPr>
        <p:sp>
          <p:nvSpPr>
            <p:cNvPr id="3" name="TextBox 3"/>
            <p:cNvSpPr txBox="1"/>
            <p:nvPr/>
          </p:nvSpPr>
          <p:spPr>
            <a:xfrm>
              <a:off x="492194" y="-19050"/>
              <a:ext cx="8947242" cy="30564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025">
                  <a:solidFill>
                    <a:srgbClr val="2B4B82"/>
                  </a:solidFill>
                  <a:latin typeface="Josefin Sans Bold Bold"/>
                </a:rPr>
                <a:t>4. </a:t>
              </a:r>
              <a:r>
                <a:rPr lang="en-US" sz="6025" err="1">
                  <a:solidFill>
                    <a:srgbClr val="2B4B82"/>
                  </a:solidFill>
                  <a:latin typeface="Josefin Sans Bold Bold"/>
                </a:rPr>
                <a:t>Các</a:t>
              </a:r>
              <a:r>
                <a:rPr lang="en-US" sz="6025">
                  <a:solidFill>
                    <a:srgbClr val="2B4B82"/>
                  </a:solidFill>
                  <a:latin typeface="Josefin Sans Bold Bold"/>
                </a:rPr>
                <a:t> Control </a:t>
              </a:r>
              <a:r>
                <a:rPr lang="en-US" sz="6025" err="1">
                  <a:solidFill>
                    <a:srgbClr val="2B4B82"/>
                  </a:solidFill>
                  <a:latin typeface="Josefin Sans Bold Bold"/>
                </a:rPr>
                <a:t>được</a:t>
              </a:r>
              <a:r>
                <a:rPr lang="en-US" sz="6025">
                  <a:solidFill>
                    <a:srgbClr val="2B4B82"/>
                  </a:solidFill>
                  <a:latin typeface="Josefin Sans Bold Bold"/>
                </a:rPr>
                <a:t> </a:t>
              </a:r>
              <a:r>
                <a:rPr lang="en-US" sz="6025" err="1">
                  <a:solidFill>
                    <a:srgbClr val="2B4B82"/>
                  </a:solidFill>
                  <a:latin typeface="Josefin Sans Bold Bold"/>
                </a:rPr>
                <a:t>sử</a:t>
              </a:r>
              <a:r>
                <a:rPr lang="en-US" sz="6025">
                  <a:solidFill>
                    <a:srgbClr val="2B4B82"/>
                  </a:solidFill>
                  <a:latin typeface="Josefin Sans Bold Bold"/>
                </a:rPr>
                <a:t> </a:t>
              </a:r>
              <a:r>
                <a:rPr lang="en-US" sz="6025" err="1">
                  <a:solidFill>
                    <a:srgbClr val="2B4B82"/>
                  </a:solidFill>
                  <a:latin typeface="Josefin Sans Bold Bold"/>
                </a:rPr>
                <a:t>dụng</a:t>
              </a:r>
              <a:endParaRPr lang="en-US" sz="6025">
                <a:solidFill>
                  <a:srgbClr val="2B4B82"/>
                </a:solidFill>
                <a:latin typeface="Josefin Sans Bold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911600"/>
              <a:ext cx="7324815" cy="700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62"/>
                </a:lnSpc>
              </a:pPr>
              <a:endParaRPr lang="en-US" sz="2899" spc="579">
                <a:solidFill>
                  <a:srgbClr val="94DDDE"/>
                </a:solidFill>
                <a:latin typeface="Josefin Sans Regular"/>
              </a:endParaRPr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69B525-F29D-0E5E-50B8-4C58960A5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136733"/>
              </p:ext>
            </p:extLst>
          </p:nvPr>
        </p:nvGraphicFramePr>
        <p:xfrm>
          <a:off x="2743200" y="1866900"/>
          <a:ext cx="14597380" cy="7689308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35147318"/>
                    </a:ext>
                  </a:extLst>
                </a:gridCol>
                <a:gridCol w="11092180">
                  <a:extLst>
                    <a:ext uri="{9D8B030D-6E8A-4147-A177-3AD203B41FA5}">
                      <a16:colId xmlns:a16="http://schemas.microsoft.com/office/drawing/2014/main" val="716229627"/>
                    </a:ext>
                  </a:extLst>
                </a:gridCol>
              </a:tblGrid>
              <a:tr h="19937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</a:rPr>
                        <a:t>Button</a:t>
                      </a:r>
                      <a:endParaRPr lang="en-US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err="1">
                          <a:effectLst/>
                        </a:rPr>
                        <a:t>Được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sử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dụng</a:t>
                      </a:r>
                      <a:r>
                        <a:rPr lang="en-US" sz="4000" b="0">
                          <a:effectLst/>
                        </a:rPr>
                        <a:t> ở </a:t>
                      </a:r>
                      <a:r>
                        <a:rPr lang="en-US" sz="4000" b="0" err="1">
                          <a:effectLst/>
                        </a:rPr>
                        <a:t>màn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hình</a:t>
                      </a:r>
                      <a:r>
                        <a:rPr lang="en-US" sz="4000" b="0">
                          <a:effectLst/>
                        </a:rPr>
                        <a:t> Menu </a:t>
                      </a:r>
                      <a:r>
                        <a:rPr lang="en-US" sz="4000" b="0" err="1">
                          <a:effectLst/>
                        </a:rPr>
                        <a:t>để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chuyển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giao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giữa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các</a:t>
                      </a:r>
                      <a:r>
                        <a:rPr lang="en-US" sz="4000" b="0">
                          <a:effectLst/>
                        </a:rPr>
                        <a:t> form.</a:t>
                      </a:r>
                      <a:endParaRPr lang="en-US" sz="4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9797669"/>
                  </a:ext>
                </a:extLst>
              </a:tr>
              <a:tr h="1329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</a:rPr>
                        <a:t>Timer</a:t>
                      </a:r>
                      <a:endParaRPr lang="en-US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err="1">
                          <a:effectLst/>
                        </a:rPr>
                        <a:t>Sử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dụng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làm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vòng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lặp</a:t>
                      </a:r>
                      <a:r>
                        <a:rPr lang="en-US" sz="4000" b="0">
                          <a:effectLst/>
                        </a:rPr>
                        <a:t> Game, </a:t>
                      </a:r>
                      <a:r>
                        <a:rPr lang="en-US" sz="4000" b="0" err="1">
                          <a:effectLst/>
                        </a:rPr>
                        <a:t>tạo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chuyển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động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cho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nhân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vật</a:t>
                      </a:r>
                      <a:r>
                        <a:rPr lang="en-US" sz="4000" b="0">
                          <a:effectLst/>
                        </a:rPr>
                        <a:t>.</a:t>
                      </a:r>
                      <a:endParaRPr lang="en-US" sz="4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6032677"/>
                  </a:ext>
                </a:extLst>
              </a:tr>
              <a:tr h="1329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</a:rPr>
                        <a:t>PictureBox</a:t>
                      </a:r>
                      <a:endParaRPr lang="en-US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err="1">
                          <a:effectLst/>
                        </a:rPr>
                        <a:t>Sử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dụng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để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biểu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diễn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các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nhân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vật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trong</a:t>
                      </a:r>
                      <a:r>
                        <a:rPr lang="en-US" sz="4000" b="0">
                          <a:effectLst/>
                        </a:rPr>
                        <a:t> game.</a:t>
                      </a:r>
                      <a:endParaRPr lang="en-US" sz="4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6391307"/>
                  </a:ext>
                </a:extLst>
              </a:tr>
              <a:tr h="1329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</a:rPr>
                        <a:t>ImageList</a:t>
                      </a:r>
                      <a:endParaRPr lang="en-US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err="1">
                          <a:effectLst/>
                        </a:rPr>
                        <a:t>Sử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dụng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chứa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tất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cả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hình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ảnh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của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các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nhân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vật</a:t>
                      </a:r>
                      <a:r>
                        <a:rPr lang="en-US" sz="4000" b="0">
                          <a:effectLst/>
                        </a:rPr>
                        <a:t>.</a:t>
                      </a:r>
                      <a:endParaRPr lang="en-US" sz="4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3751010"/>
                  </a:ext>
                </a:extLst>
              </a:tr>
              <a:tr h="13045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</a:rPr>
                        <a:t>Label</a:t>
                      </a:r>
                      <a:endParaRPr lang="en-US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0" err="1">
                          <a:effectLst/>
                        </a:rPr>
                        <a:t>Sử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dụng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để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viết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hướng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dẫn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trò</a:t>
                      </a:r>
                      <a:r>
                        <a:rPr lang="en-US" sz="4000" b="0">
                          <a:effectLst/>
                        </a:rPr>
                        <a:t> </a:t>
                      </a:r>
                      <a:r>
                        <a:rPr lang="en-US" sz="4000" b="0" err="1">
                          <a:effectLst/>
                        </a:rPr>
                        <a:t>chơi</a:t>
                      </a:r>
                      <a:r>
                        <a:rPr lang="en-US" sz="4000" b="0">
                          <a:effectLst/>
                        </a:rPr>
                        <a:t>.</a:t>
                      </a:r>
                      <a:endParaRPr lang="en-US" sz="4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1263559"/>
                  </a:ext>
                </a:extLst>
              </a:tr>
            </a:tbl>
          </a:graphicData>
        </a:graphic>
      </p:graphicFrame>
      <p:pic>
        <p:nvPicPr>
          <p:cNvPr id="7" name="Picture 8">
            <a:extLst>
              <a:ext uri="{FF2B5EF4-FFF2-40B4-BE49-F238E27FC236}">
                <a16:creationId xmlns:a16="http://schemas.microsoft.com/office/drawing/2014/main" id="{1790F1C9-6426-E42D-E08A-98B4C8F68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-375153" y="5448300"/>
            <a:ext cx="2835088" cy="1752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466</Words>
  <Application>Microsoft Office PowerPoint</Application>
  <PresentationFormat>Custom</PresentationFormat>
  <Paragraphs>57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Josefin Sans Bold Bold</vt:lpstr>
      <vt:lpstr>Calibri</vt:lpstr>
      <vt:lpstr>Josefin Sans Bold</vt:lpstr>
      <vt:lpstr>Wingdings</vt:lpstr>
      <vt:lpstr>Tahoma</vt:lpstr>
      <vt:lpstr>Symbol</vt:lpstr>
      <vt:lpstr>Times New Roman</vt:lpstr>
      <vt:lpstr>Josefin Sans Regular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Xanh dương Các thành phần Cùng kích thước &amp; Giả lập Công nghệ trong Giáo dục Bản thuyết trình Công nghệ</dc:title>
  <dc:creator>LENOVO</dc:creator>
  <cp:lastModifiedBy>TRAN THI HAI YEN</cp:lastModifiedBy>
  <cp:revision>2</cp:revision>
  <dcterms:created xsi:type="dcterms:W3CDTF">2006-08-16T00:00:00Z</dcterms:created>
  <dcterms:modified xsi:type="dcterms:W3CDTF">2023-05-21T15:21:02Z</dcterms:modified>
  <dc:identifier>DAFhXoKAR7o</dc:identifier>
</cp:coreProperties>
</file>